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  <p:sldMasterId id="2147483695" r:id="rId6"/>
    <p:sldMasterId id="2147483684" r:id="rId7"/>
  </p:sldMasterIdLst>
  <p:notesMasterIdLst>
    <p:notesMasterId r:id="rId35"/>
  </p:notesMasterIdLst>
  <p:handoutMasterIdLst>
    <p:handoutMasterId r:id="rId36"/>
  </p:handoutMasterIdLst>
  <p:sldIdLst>
    <p:sldId id="259" r:id="rId8"/>
    <p:sldId id="261" r:id="rId9"/>
    <p:sldId id="260" r:id="rId10"/>
    <p:sldId id="267" r:id="rId11"/>
    <p:sldId id="268" r:id="rId12"/>
    <p:sldId id="263" r:id="rId13"/>
    <p:sldId id="269" r:id="rId14"/>
    <p:sldId id="274" r:id="rId15"/>
    <p:sldId id="273" r:id="rId16"/>
    <p:sldId id="275" r:id="rId17"/>
    <p:sldId id="270" r:id="rId18"/>
    <p:sldId id="272" r:id="rId19"/>
    <p:sldId id="271" r:id="rId20"/>
    <p:sldId id="277" r:id="rId21"/>
    <p:sldId id="279" r:id="rId22"/>
    <p:sldId id="280" r:id="rId23"/>
    <p:sldId id="281" r:id="rId24"/>
    <p:sldId id="282" r:id="rId25"/>
    <p:sldId id="283" r:id="rId26"/>
    <p:sldId id="284" r:id="rId27"/>
    <p:sldId id="287" r:id="rId28"/>
    <p:sldId id="285" r:id="rId29"/>
    <p:sldId id="286" r:id="rId30"/>
    <p:sldId id="288" r:id="rId31"/>
    <p:sldId id="290" r:id="rId32"/>
    <p:sldId id="291" r:id="rId33"/>
    <p:sldId id="26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466E"/>
    <a:srgbClr val="3B2B46"/>
    <a:srgbClr val="346297"/>
    <a:srgbClr val="FFFFFF"/>
    <a:srgbClr val="346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9B6C9F-596E-42D2-9F89-ED3591A2B275}" v="354" dt="2023-06-22T08:21:43.0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104" autoAdjust="0"/>
  </p:normalViewPr>
  <p:slideViewPr>
    <p:cSldViewPr snapToGrid="0">
      <p:cViewPr>
        <p:scale>
          <a:sx n="75" d="100"/>
          <a:sy n="75" d="100"/>
        </p:scale>
        <p:origin x="394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theme" Target="theme/theme1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microsoft.com/office/2015/10/relationships/revisionInfo" Target="revisionInfo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microsoft.com/office/2016/11/relationships/changesInfo" Target="changesInfos/changesInfo1.xml"/><Relationship Id="rId40" Type="http://schemas.openxmlformats.org/officeDocument/2006/relationships/tableStyles" Target="tableStyles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el Colas" userId="3d45ca74-4915-44cd-80be-55696ad19e81" providerId="ADAL" clId="{7A9B6C9F-596E-42D2-9F89-ED3591A2B275}"/>
    <pc:docChg chg="undo custSel addSld delSld modSld sldOrd modMainMaster">
      <pc:chgData name="Gael Colas" userId="3d45ca74-4915-44cd-80be-55696ad19e81" providerId="ADAL" clId="{7A9B6C9F-596E-42D2-9F89-ED3591A2B275}" dt="2023-06-22T08:23:22.459" v="2346" actId="20577"/>
      <pc:docMkLst>
        <pc:docMk/>
      </pc:docMkLst>
      <pc:sldChg chg="addSp modSp mod">
        <pc:chgData name="Gael Colas" userId="3d45ca74-4915-44cd-80be-55696ad19e81" providerId="ADAL" clId="{7A9B6C9F-596E-42D2-9F89-ED3591A2B275}" dt="2023-06-21T14:42:11.560" v="1892" actId="20577"/>
        <pc:sldMkLst>
          <pc:docMk/>
          <pc:sldMk cId="2970004164" sldId="259"/>
        </pc:sldMkLst>
        <pc:spChg chg="mod">
          <ac:chgData name="Gael Colas" userId="3d45ca74-4915-44cd-80be-55696ad19e81" providerId="ADAL" clId="{7A9B6C9F-596E-42D2-9F89-ED3591A2B275}" dt="2023-06-21T14:42:11.560" v="1892" actId="20577"/>
          <ac:spMkLst>
            <pc:docMk/>
            <pc:sldMk cId="2970004164" sldId="259"/>
            <ac:spMk id="2" creationId="{AF2C3F19-9F6F-1450-84BC-A80357F35940}"/>
          </ac:spMkLst>
        </pc:spChg>
        <pc:spChg chg="mod">
          <ac:chgData name="Gael Colas" userId="3d45ca74-4915-44cd-80be-55696ad19e81" providerId="ADAL" clId="{7A9B6C9F-596E-42D2-9F89-ED3591A2B275}" dt="2023-06-21T07:46:49.178" v="28" actId="20577"/>
          <ac:spMkLst>
            <pc:docMk/>
            <pc:sldMk cId="2970004164" sldId="259"/>
            <ac:spMk id="3" creationId="{FB22B504-146E-1966-17CE-BB797BC6083D}"/>
          </ac:spMkLst>
        </pc:spChg>
        <pc:spChg chg="add mod">
          <ac:chgData name="Gael Colas" userId="3d45ca74-4915-44cd-80be-55696ad19e81" providerId="ADAL" clId="{7A9B6C9F-596E-42D2-9F89-ED3591A2B275}" dt="2023-06-21T14:20:44.475" v="1879" actId="1076"/>
          <ac:spMkLst>
            <pc:docMk/>
            <pc:sldMk cId="2970004164" sldId="259"/>
            <ac:spMk id="4" creationId="{038959EA-F508-5A90-777C-6FB0DAF40ECD}"/>
          </ac:spMkLst>
        </pc:spChg>
      </pc:sldChg>
      <pc:sldChg chg="modSp mod modAnim">
        <pc:chgData name="Gael Colas" userId="3d45ca74-4915-44cd-80be-55696ad19e81" providerId="ADAL" clId="{7A9B6C9F-596E-42D2-9F89-ED3591A2B275}" dt="2023-06-22T08:16:23.912" v="1893"/>
        <pc:sldMkLst>
          <pc:docMk/>
          <pc:sldMk cId="1101361508" sldId="260"/>
        </pc:sldMkLst>
        <pc:spChg chg="mod">
          <ac:chgData name="Gael Colas" userId="3d45ca74-4915-44cd-80be-55696ad19e81" providerId="ADAL" clId="{7A9B6C9F-596E-42D2-9F89-ED3591A2B275}" dt="2023-06-21T07:47:20.512" v="77" actId="27636"/>
          <ac:spMkLst>
            <pc:docMk/>
            <pc:sldMk cId="1101361508" sldId="260"/>
            <ac:spMk id="2" creationId="{5191E0F2-FE77-51ED-3F72-223B58926E74}"/>
          </ac:spMkLst>
        </pc:spChg>
        <pc:spChg chg="mod">
          <ac:chgData name="Gael Colas" userId="3d45ca74-4915-44cd-80be-55696ad19e81" providerId="ADAL" clId="{7A9B6C9F-596E-42D2-9F89-ED3591A2B275}" dt="2023-06-21T07:50:24.418" v="224" actId="20577"/>
          <ac:spMkLst>
            <pc:docMk/>
            <pc:sldMk cId="1101361508" sldId="260"/>
            <ac:spMk id="3" creationId="{07D5023A-BA6F-B725-CF78-FD889E577EA6}"/>
          </ac:spMkLst>
        </pc:spChg>
      </pc:sldChg>
      <pc:sldChg chg="del">
        <pc:chgData name="Gael Colas" userId="3d45ca74-4915-44cd-80be-55696ad19e81" providerId="ADAL" clId="{7A9B6C9F-596E-42D2-9F89-ED3591A2B275}" dt="2023-06-21T08:00:34.503" v="458" actId="47"/>
        <pc:sldMkLst>
          <pc:docMk/>
          <pc:sldMk cId="2416780850" sldId="262"/>
        </pc:sldMkLst>
      </pc:sldChg>
      <pc:sldChg chg="addSp delSp modSp mod modAnim">
        <pc:chgData name="Gael Colas" userId="3d45ca74-4915-44cd-80be-55696ad19e81" providerId="ADAL" clId="{7A9B6C9F-596E-42D2-9F89-ED3591A2B275}" dt="2023-06-21T08:17:01.025" v="758"/>
        <pc:sldMkLst>
          <pc:docMk/>
          <pc:sldMk cId="3422363708" sldId="263"/>
        </pc:sldMkLst>
        <pc:spChg chg="mod">
          <ac:chgData name="Gael Colas" userId="3d45ca74-4915-44cd-80be-55696ad19e81" providerId="ADAL" clId="{7A9B6C9F-596E-42D2-9F89-ED3591A2B275}" dt="2023-06-21T08:16:49.073" v="756" actId="20577"/>
          <ac:spMkLst>
            <pc:docMk/>
            <pc:sldMk cId="3422363708" sldId="263"/>
            <ac:spMk id="2" creationId="{D0ED5B32-5508-746F-68D8-7CD5B87075B3}"/>
          </ac:spMkLst>
        </pc:spChg>
        <pc:spChg chg="del">
          <ac:chgData name="Gael Colas" userId="3d45ca74-4915-44cd-80be-55696ad19e81" providerId="ADAL" clId="{7A9B6C9F-596E-42D2-9F89-ED3591A2B275}" dt="2023-06-21T07:58:34.262" v="417" actId="478"/>
          <ac:spMkLst>
            <pc:docMk/>
            <pc:sldMk cId="3422363708" sldId="263"/>
            <ac:spMk id="3" creationId="{66E58DE9-2079-E03F-78A8-7FE2D8B2F0E7}"/>
          </ac:spMkLst>
        </pc:spChg>
        <pc:spChg chg="add del mod">
          <ac:chgData name="Gael Colas" userId="3d45ca74-4915-44cd-80be-55696ad19e81" providerId="ADAL" clId="{7A9B6C9F-596E-42D2-9F89-ED3591A2B275}" dt="2023-06-21T07:58:36.639" v="418" actId="478"/>
          <ac:spMkLst>
            <pc:docMk/>
            <pc:sldMk cId="3422363708" sldId="263"/>
            <ac:spMk id="5" creationId="{88337C45-F926-576E-8CD7-6D3BAD33B603}"/>
          </ac:spMkLst>
        </pc:spChg>
        <pc:spChg chg="add mod">
          <ac:chgData name="Gael Colas" userId="3d45ca74-4915-44cd-80be-55696ad19e81" providerId="ADAL" clId="{7A9B6C9F-596E-42D2-9F89-ED3591A2B275}" dt="2023-06-21T08:00:02.708" v="453" actId="1036"/>
          <ac:spMkLst>
            <pc:docMk/>
            <pc:sldMk cId="3422363708" sldId="263"/>
            <ac:spMk id="8" creationId="{EBE3382C-9C06-5A58-6F5F-8A51A4150722}"/>
          </ac:spMkLst>
        </pc:spChg>
        <pc:spChg chg="add mod">
          <ac:chgData name="Gael Colas" userId="3d45ca74-4915-44cd-80be-55696ad19e81" providerId="ADAL" clId="{7A9B6C9F-596E-42D2-9F89-ED3591A2B275}" dt="2023-06-21T08:00:02.708" v="453" actId="1036"/>
          <ac:spMkLst>
            <pc:docMk/>
            <pc:sldMk cId="3422363708" sldId="263"/>
            <ac:spMk id="9" creationId="{FD8731DE-D2AA-28A4-BF5F-253029A77F24}"/>
          </ac:spMkLst>
        </pc:spChg>
        <pc:spChg chg="add mod">
          <ac:chgData name="Gael Colas" userId="3d45ca74-4915-44cd-80be-55696ad19e81" providerId="ADAL" clId="{7A9B6C9F-596E-42D2-9F89-ED3591A2B275}" dt="2023-06-21T07:59:49.184" v="443" actId="403"/>
          <ac:spMkLst>
            <pc:docMk/>
            <pc:sldMk cId="3422363708" sldId="263"/>
            <ac:spMk id="10" creationId="{8966E429-FBD3-7346-9A14-670DD4458028}"/>
          </ac:spMkLst>
        </pc:spChg>
        <pc:spChg chg="add mod">
          <ac:chgData name="Gael Colas" userId="3d45ca74-4915-44cd-80be-55696ad19e81" providerId="ADAL" clId="{7A9B6C9F-596E-42D2-9F89-ED3591A2B275}" dt="2023-06-21T08:00:15.481" v="455" actId="1076"/>
          <ac:spMkLst>
            <pc:docMk/>
            <pc:sldMk cId="3422363708" sldId="263"/>
            <ac:spMk id="11" creationId="{B54D448A-2C6E-8463-DB57-86931B806458}"/>
          </ac:spMkLst>
        </pc:spChg>
        <pc:spChg chg="add mod">
          <ac:chgData name="Gael Colas" userId="3d45ca74-4915-44cd-80be-55696ad19e81" providerId="ADAL" clId="{7A9B6C9F-596E-42D2-9F89-ED3591A2B275}" dt="2023-06-21T08:00:19.156" v="457" actId="1076"/>
          <ac:spMkLst>
            <pc:docMk/>
            <pc:sldMk cId="3422363708" sldId="263"/>
            <ac:spMk id="12" creationId="{3E6EABD9-DFA2-D981-3ED2-EDC0D88406A6}"/>
          </ac:spMkLst>
        </pc:spChg>
        <pc:cxnChg chg="add mod">
          <ac:chgData name="Gael Colas" userId="3d45ca74-4915-44cd-80be-55696ad19e81" providerId="ADAL" clId="{7A9B6C9F-596E-42D2-9F89-ED3591A2B275}" dt="2023-06-21T08:00:02.708" v="453" actId="1036"/>
          <ac:cxnSpMkLst>
            <pc:docMk/>
            <pc:sldMk cId="3422363708" sldId="263"/>
            <ac:cxnSpMk id="7" creationId="{CE84CAA7-617D-366D-08AC-24DA27EA93EC}"/>
          </ac:cxnSpMkLst>
        </pc:cxnChg>
      </pc:sldChg>
      <pc:sldChg chg="del">
        <pc:chgData name="Gael Colas" userId="3d45ca74-4915-44cd-80be-55696ad19e81" providerId="ADAL" clId="{7A9B6C9F-596E-42D2-9F89-ED3591A2B275}" dt="2023-06-21T08:00:34.503" v="458" actId="47"/>
        <pc:sldMkLst>
          <pc:docMk/>
          <pc:sldMk cId="3317259441" sldId="264"/>
        </pc:sldMkLst>
      </pc:sldChg>
      <pc:sldChg chg="del">
        <pc:chgData name="Gael Colas" userId="3d45ca74-4915-44cd-80be-55696ad19e81" providerId="ADAL" clId="{7A9B6C9F-596E-42D2-9F89-ED3591A2B275}" dt="2023-06-21T08:00:34.503" v="458" actId="47"/>
        <pc:sldMkLst>
          <pc:docMk/>
          <pc:sldMk cId="2961006699" sldId="266"/>
        </pc:sldMkLst>
      </pc:sldChg>
      <pc:sldChg chg="del">
        <pc:chgData name="Gael Colas" userId="3d45ca74-4915-44cd-80be-55696ad19e81" providerId="ADAL" clId="{7A9B6C9F-596E-42D2-9F89-ED3591A2B275}" dt="2023-06-21T07:46:58.562" v="29" actId="2696"/>
        <pc:sldMkLst>
          <pc:docMk/>
          <pc:sldMk cId="751095604" sldId="267"/>
        </pc:sldMkLst>
      </pc:sldChg>
      <pc:sldChg chg="addSp delSp modSp new mod modClrScheme chgLayout">
        <pc:chgData name="Gael Colas" userId="3d45ca74-4915-44cd-80be-55696ad19e81" providerId="ADAL" clId="{7A9B6C9F-596E-42D2-9F89-ED3591A2B275}" dt="2023-06-21T07:55:21.483" v="290"/>
        <pc:sldMkLst>
          <pc:docMk/>
          <pc:sldMk cId="1775865668" sldId="267"/>
        </pc:sldMkLst>
        <pc:spChg chg="del">
          <ac:chgData name="Gael Colas" userId="3d45ca74-4915-44cd-80be-55696ad19e81" providerId="ADAL" clId="{7A9B6C9F-596E-42D2-9F89-ED3591A2B275}" dt="2023-06-21T07:50:36.336" v="226" actId="700"/>
          <ac:spMkLst>
            <pc:docMk/>
            <pc:sldMk cId="1775865668" sldId="267"/>
            <ac:spMk id="2" creationId="{11C0E2D3-D62D-99AD-1560-BA7286B1F4BA}"/>
          </ac:spMkLst>
        </pc:spChg>
        <pc:spChg chg="del">
          <ac:chgData name="Gael Colas" userId="3d45ca74-4915-44cd-80be-55696ad19e81" providerId="ADAL" clId="{7A9B6C9F-596E-42D2-9F89-ED3591A2B275}" dt="2023-06-21T07:50:36.336" v="226" actId="700"/>
          <ac:spMkLst>
            <pc:docMk/>
            <pc:sldMk cId="1775865668" sldId="267"/>
            <ac:spMk id="3" creationId="{7825F19E-D340-3681-46B3-AC1BF5D78F70}"/>
          </ac:spMkLst>
        </pc:spChg>
        <pc:spChg chg="add mod">
          <ac:chgData name="Gael Colas" userId="3d45ca74-4915-44cd-80be-55696ad19e81" providerId="ADAL" clId="{7A9B6C9F-596E-42D2-9F89-ED3591A2B275}" dt="2023-06-21T07:54:55.070" v="283" actId="20577"/>
          <ac:spMkLst>
            <pc:docMk/>
            <pc:sldMk cId="1775865668" sldId="267"/>
            <ac:spMk id="4" creationId="{C1DF9822-D4B6-F1D6-361F-F1D8E4C5852A}"/>
          </ac:spMkLst>
        </pc:spChg>
        <pc:picChg chg="add mod">
          <ac:chgData name="Gael Colas" userId="3d45ca74-4915-44cd-80be-55696ad19e81" providerId="ADAL" clId="{7A9B6C9F-596E-42D2-9F89-ED3591A2B275}" dt="2023-06-21T07:55:21.483" v="290"/>
          <ac:picMkLst>
            <pc:docMk/>
            <pc:sldMk cId="1775865668" sldId="267"/>
            <ac:picMk id="6" creationId="{1C369785-7CC2-6592-6647-C71B6A9FE20A}"/>
          </ac:picMkLst>
        </pc:picChg>
      </pc:sldChg>
      <pc:sldChg chg="addSp modSp new mod modNotesTx">
        <pc:chgData name="Gael Colas" userId="3d45ca74-4915-44cd-80be-55696ad19e81" providerId="ADAL" clId="{7A9B6C9F-596E-42D2-9F89-ED3591A2B275}" dt="2023-06-21T07:58:05.867" v="408" actId="313"/>
        <pc:sldMkLst>
          <pc:docMk/>
          <pc:sldMk cId="4046766315" sldId="268"/>
        </pc:sldMkLst>
        <pc:spChg chg="mod">
          <ac:chgData name="Gael Colas" userId="3d45ca74-4915-44cd-80be-55696ad19e81" providerId="ADAL" clId="{7A9B6C9F-596E-42D2-9F89-ED3591A2B275}" dt="2023-06-21T07:56:32.705" v="348" actId="20577"/>
          <ac:spMkLst>
            <pc:docMk/>
            <pc:sldMk cId="4046766315" sldId="268"/>
            <ac:spMk id="2" creationId="{CBCD4C27-F643-C56B-7003-CFF0E9942513}"/>
          </ac:spMkLst>
        </pc:spChg>
        <pc:picChg chg="add mod">
          <ac:chgData name="Gael Colas" userId="3d45ca74-4915-44cd-80be-55696ad19e81" providerId="ADAL" clId="{7A9B6C9F-596E-42D2-9F89-ED3591A2B275}" dt="2023-06-21T07:56:26.840" v="329" actId="1076"/>
          <ac:picMkLst>
            <pc:docMk/>
            <pc:sldMk cId="4046766315" sldId="268"/>
            <ac:picMk id="4" creationId="{E09B1E08-D2D5-F93F-2C5A-A278B530A063}"/>
          </ac:picMkLst>
        </pc:picChg>
      </pc:sldChg>
      <pc:sldChg chg="addSp delSp modSp add mod modAnim">
        <pc:chgData name="Gael Colas" userId="3d45ca74-4915-44cd-80be-55696ad19e81" providerId="ADAL" clId="{7A9B6C9F-596E-42D2-9F89-ED3591A2B275}" dt="2023-06-21T08:29:57.880" v="861"/>
        <pc:sldMkLst>
          <pc:docMk/>
          <pc:sldMk cId="1721260461" sldId="269"/>
        </pc:sldMkLst>
        <pc:spChg chg="mod">
          <ac:chgData name="Gael Colas" userId="3d45ca74-4915-44cd-80be-55696ad19e81" providerId="ADAL" clId="{7A9B6C9F-596E-42D2-9F89-ED3591A2B275}" dt="2023-06-21T08:16:38.354" v="742" actId="20577"/>
          <ac:spMkLst>
            <pc:docMk/>
            <pc:sldMk cId="1721260461" sldId="269"/>
            <ac:spMk id="2" creationId="{D0ED5B32-5508-746F-68D8-7CD5B87075B3}"/>
          </ac:spMkLst>
        </pc:spChg>
        <pc:spChg chg="add del mod">
          <ac:chgData name="Gael Colas" userId="3d45ca74-4915-44cd-80be-55696ad19e81" providerId="ADAL" clId="{7A9B6C9F-596E-42D2-9F89-ED3591A2B275}" dt="2023-06-21T08:17:34.731" v="761" actId="478"/>
          <ac:spMkLst>
            <pc:docMk/>
            <pc:sldMk cId="1721260461" sldId="269"/>
            <ac:spMk id="5" creationId="{67F2FD0F-70FB-EC19-D04C-19E55E300A5C}"/>
          </ac:spMkLst>
        </pc:spChg>
        <pc:spChg chg="add del mod">
          <ac:chgData name="Gael Colas" userId="3d45ca74-4915-44cd-80be-55696ad19e81" providerId="ADAL" clId="{7A9B6C9F-596E-42D2-9F89-ED3591A2B275}" dt="2023-06-21T08:17:34.731" v="761" actId="478"/>
          <ac:spMkLst>
            <pc:docMk/>
            <pc:sldMk cId="1721260461" sldId="269"/>
            <ac:spMk id="6" creationId="{07810681-FCFF-6188-DB5B-19432399C30F}"/>
          </ac:spMkLst>
        </pc:spChg>
        <pc:spChg chg="mod">
          <ac:chgData name="Gael Colas" userId="3d45ca74-4915-44cd-80be-55696ad19e81" providerId="ADAL" clId="{7A9B6C9F-596E-42D2-9F89-ED3591A2B275}" dt="2023-06-21T08:06:45.991" v="521" actId="108"/>
          <ac:spMkLst>
            <pc:docMk/>
            <pc:sldMk cId="1721260461" sldId="269"/>
            <ac:spMk id="8" creationId="{EBE3382C-9C06-5A58-6F5F-8A51A4150722}"/>
          </ac:spMkLst>
        </pc:spChg>
        <pc:spChg chg="mod">
          <ac:chgData name="Gael Colas" userId="3d45ca74-4915-44cd-80be-55696ad19e81" providerId="ADAL" clId="{7A9B6C9F-596E-42D2-9F89-ED3591A2B275}" dt="2023-06-21T08:06:52.238" v="522" actId="108"/>
          <ac:spMkLst>
            <pc:docMk/>
            <pc:sldMk cId="1721260461" sldId="269"/>
            <ac:spMk id="9" creationId="{FD8731DE-D2AA-28A4-BF5F-253029A77F24}"/>
          </ac:spMkLst>
        </pc:spChg>
        <pc:spChg chg="del">
          <ac:chgData name="Gael Colas" userId="3d45ca74-4915-44cd-80be-55696ad19e81" providerId="ADAL" clId="{7A9B6C9F-596E-42D2-9F89-ED3591A2B275}" dt="2023-06-21T08:03:24.122" v="504" actId="21"/>
          <ac:spMkLst>
            <pc:docMk/>
            <pc:sldMk cId="1721260461" sldId="269"/>
            <ac:spMk id="11" creationId="{B54D448A-2C6E-8463-DB57-86931B806458}"/>
          </ac:spMkLst>
        </pc:spChg>
        <pc:spChg chg="del">
          <ac:chgData name="Gael Colas" userId="3d45ca74-4915-44cd-80be-55696ad19e81" providerId="ADAL" clId="{7A9B6C9F-596E-42D2-9F89-ED3591A2B275}" dt="2023-06-21T08:03:24.122" v="504" actId="21"/>
          <ac:spMkLst>
            <pc:docMk/>
            <pc:sldMk cId="1721260461" sldId="269"/>
            <ac:spMk id="12" creationId="{3E6EABD9-DFA2-D981-3ED2-EDC0D88406A6}"/>
          </ac:spMkLst>
        </pc:spChg>
        <pc:spChg chg="add del mod">
          <ac:chgData name="Gael Colas" userId="3d45ca74-4915-44cd-80be-55696ad19e81" providerId="ADAL" clId="{7A9B6C9F-596E-42D2-9F89-ED3591A2B275}" dt="2023-06-21T08:02:49.726" v="478" actId="478"/>
          <ac:spMkLst>
            <pc:docMk/>
            <pc:sldMk cId="1721260461" sldId="269"/>
            <ac:spMk id="17" creationId="{4E1F1051-6106-A0C6-FE6E-D7B1441915DD}"/>
          </ac:spMkLst>
        </pc:spChg>
        <pc:spChg chg="add mod">
          <ac:chgData name="Gael Colas" userId="3d45ca74-4915-44cd-80be-55696ad19e81" providerId="ADAL" clId="{7A9B6C9F-596E-42D2-9F89-ED3591A2B275}" dt="2023-06-21T08:08:27.040" v="531" actId="1076"/>
          <ac:spMkLst>
            <pc:docMk/>
            <pc:sldMk cId="1721260461" sldId="269"/>
            <ac:spMk id="18" creationId="{12F4DD1D-DD3E-0EAF-356F-81EF74687C35}"/>
          </ac:spMkLst>
        </pc:spChg>
        <pc:spChg chg="add del mod">
          <ac:chgData name="Gael Colas" userId="3d45ca74-4915-44cd-80be-55696ad19e81" providerId="ADAL" clId="{7A9B6C9F-596E-42D2-9F89-ED3591A2B275}" dt="2023-06-21T08:17:46.678" v="763" actId="478"/>
          <ac:spMkLst>
            <pc:docMk/>
            <pc:sldMk cId="1721260461" sldId="269"/>
            <ac:spMk id="20" creationId="{DA8ADE7D-BB13-E2C0-8929-C030A0C018E7}"/>
          </ac:spMkLst>
        </pc:spChg>
        <pc:spChg chg="add del mod">
          <ac:chgData name="Gael Colas" userId="3d45ca74-4915-44cd-80be-55696ad19e81" providerId="ADAL" clId="{7A9B6C9F-596E-42D2-9F89-ED3591A2B275}" dt="2023-06-21T08:17:46.678" v="763" actId="478"/>
          <ac:spMkLst>
            <pc:docMk/>
            <pc:sldMk cId="1721260461" sldId="269"/>
            <ac:spMk id="21" creationId="{2313D3B5-2FD2-8FDD-A1E9-9846DB3F5E86}"/>
          </ac:spMkLst>
        </pc:spChg>
        <pc:spChg chg="add del mod">
          <ac:chgData name="Gael Colas" userId="3d45ca74-4915-44cd-80be-55696ad19e81" providerId="ADAL" clId="{7A9B6C9F-596E-42D2-9F89-ED3591A2B275}" dt="2023-06-21T08:17:25.074" v="760" actId="478"/>
          <ac:spMkLst>
            <pc:docMk/>
            <pc:sldMk cId="1721260461" sldId="269"/>
            <ac:spMk id="32" creationId="{11890F72-0C1D-6167-8DD5-F1E667B8290A}"/>
          </ac:spMkLst>
        </pc:spChg>
        <pc:spChg chg="add del mod">
          <ac:chgData name="Gael Colas" userId="3d45ca74-4915-44cd-80be-55696ad19e81" providerId="ADAL" clId="{7A9B6C9F-596E-42D2-9F89-ED3591A2B275}" dt="2023-06-21T08:17:25.074" v="760" actId="478"/>
          <ac:spMkLst>
            <pc:docMk/>
            <pc:sldMk cId="1721260461" sldId="269"/>
            <ac:spMk id="33" creationId="{BD10536C-7ECF-CB5E-AA86-462A1E8A2AD6}"/>
          </ac:spMkLst>
        </pc:spChg>
        <pc:spChg chg="add del mod">
          <ac:chgData name="Gael Colas" userId="3d45ca74-4915-44cd-80be-55696ad19e81" providerId="ADAL" clId="{7A9B6C9F-596E-42D2-9F89-ED3591A2B275}" dt="2023-06-21T08:17:25.074" v="760" actId="478"/>
          <ac:spMkLst>
            <pc:docMk/>
            <pc:sldMk cId="1721260461" sldId="269"/>
            <ac:spMk id="34" creationId="{F436F4F8-22AB-69EC-1EA2-433B2D1A655F}"/>
          </ac:spMkLst>
        </pc:spChg>
        <pc:spChg chg="add del mod">
          <ac:chgData name="Gael Colas" userId="3d45ca74-4915-44cd-80be-55696ad19e81" providerId="ADAL" clId="{7A9B6C9F-596E-42D2-9F89-ED3591A2B275}" dt="2023-06-21T08:17:25.074" v="760" actId="478"/>
          <ac:spMkLst>
            <pc:docMk/>
            <pc:sldMk cId="1721260461" sldId="269"/>
            <ac:spMk id="35" creationId="{E3938145-ABC7-0A74-DD58-34B1F8C9383F}"/>
          </ac:spMkLst>
        </pc:spChg>
        <pc:spChg chg="add del mod">
          <ac:chgData name="Gael Colas" userId="3d45ca74-4915-44cd-80be-55696ad19e81" providerId="ADAL" clId="{7A9B6C9F-596E-42D2-9F89-ED3591A2B275}" dt="2023-06-21T08:17:25.074" v="760" actId="478"/>
          <ac:spMkLst>
            <pc:docMk/>
            <pc:sldMk cId="1721260461" sldId="269"/>
            <ac:spMk id="37" creationId="{AAFDDCD7-172E-7C43-22CD-5919E603F0C2}"/>
          </ac:spMkLst>
        </pc:spChg>
        <pc:spChg chg="add del mod">
          <ac:chgData name="Gael Colas" userId="3d45ca74-4915-44cd-80be-55696ad19e81" providerId="ADAL" clId="{7A9B6C9F-596E-42D2-9F89-ED3591A2B275}" dt="2023-06-21T08:17:25.074" v="760" actId="478"/>
          <ac:spMkLst>
            <pc:docMk/>
            <pc:sldMk cId="1721260461" sldId="269"/>
            <ac:spMk id="38" creationId="{F765B86D-92C8-2D32-FDE8-5544FDC2DFA5}"/>
          </ac:spMkLst>
        </pc:spChg>
        <pc:spChg chg="add del mod">
          <ac:chgData name="Gael Colas" userId="3d45ca74-4915-44cd-80be-55696ad19e81" providerId="ADAL" clId="{7A9B6C9F-596E-42D2-9F89-ED3591A2B275}" dt="2023-06-21T08:17:25.074" v="760" actId="478"/>
          <ac:spMkLst>
            <pc:docMk/>
            <pc:sldMk cId="1721260461" sldId="269"/>
            <ac:spMk id="40" creationId="{382F3A5B-CB08-81DB-B9D8-70ACE702403C}"/>
          </ac:spMkLst>
        </pc:spChg>
        <pc:spChg chg="add mod">
          <ac:chgData name="Gael Colas" userId="3d45ca74-4915-44cd-80be-55696ad19e81" providerId="ADAL" clId="{7A9B6C9F-596E-42D2-9F89-ED3591A2B275}" dt="2023-06-21T08:29:03.494" v="857" actId="20577"/>
          <ac:spMkLst>
            <pc:docMk/>
            <pc:sldMk cId="1721260461" sldId="269"/>
            <ac:spMk id="41" creationId="{9FB8542E-BC61-D248-B6A6-FE86983AAFE8}"/>
          </ac:spMkLst>
        </pc:spChg>
        <pc:cxnChg chg="add mod">
          <ac:chgData name="Gael Colas" userId="3d45ca74-4915-44cd-80be-55696ad19e81" providerId="ADAL" clId="{7A9B6C9F-596E-42D2-9F89-ED3591A2B275}" dt="2023-06-21T08:01:59.788" v="465"/>
          <ac:cxnSpMkLst>
            <pc:docMk/>
            <pc:sldMk cId="1721260461" sldId="269"/>
            <ac:cxnSpMk id="4" creationId="{D6891090-F059-4440-E109-A6B5DB1E07BA}"/>
          </ac:cxnSpMkLst>
        </pc:cxnChg>
        <pc:cxnChg chg="mod">
          <ac:chgData name="Gael Colas" userId="3d45ca74-4915-44cd-80be-55696ad19e81" providerId="ADAL" clId="{7A9B6C9F-596E-42D2-9F89-ED3591A2B275}" dt="2023-06-21T08:05:19.944" v="513" actId="14100"/>
          <ac:cxnSpMkLst>
            <pc:docMk/>
            <pc:sldMk cId="1721260461" sldId="269"/>
            <ac:cxnSpMk id="7" creationId="{CE84CAA7-617D-366D-08AC-24DA27EA93EC}"/>
          </ac:cxnSpMkLst>
        </pc:cxnChg>
        <pc:cxnChg chg="add del mod">
          <ac:chgData name="Gael Colas" userId="3d45ca74-4915-44cd-80be-55696ad19e81" providerId="ADAL" clId="{7A9B6C9F-596E-42D2-9F89-ED3591A2B275}" dt="2023-06-21T08:02:11.773" v="469" actId="478"/>
          <ac:cxnSpMkLst>
            <pc:docMk/>
            <pc:sldMk cId="1721260461" sldId="269"/>
            <ac:cxnSpMk id="13" creationId="{FA629454-7DBC-9F2D-E141-DAB6D63923F1}"/>
          </ac:cxnSpMkLst>
        </pc:cxnChg>
        <pc:cxnChg chg="add mod">
          <ac:chgData name="Gael Colas" userId="3d45ca74-4915-44cd-80be-55696ad19e81" providerId="ADAL" clId="{7A9B6C9F-596E-42D2-9F89-ED3591A2B275}" dt="2023-06-21T08:03:43.495" v="508" actId="14100"/>
          <ac:cxnSpMkLst>
            <pc:docMk/>
            <pc:sldMk cId="1721260461" sldId="269"/>
            <ac:cxnSpMk id="16" creationId="{CA38C172-36FD-2ED7-79AB-131D7F9A6021}"/>
          </ac:cxnSpMkLst>
        </pc:cxnChg>
        <pc:cxnChg chg="add del mod">
          <ac:chgData name="Gael Colas" userId="3d45ca74-4915-44cd-80be-55696ad19e81" providerId="ADAL" clId="{7A9B6C9F-596E-42D2-9F89-ED3591A2B275}" dt="2023-06-21T08:17:25.074" v="760" actId="478"/>
          <ac:cxnSpMkLst>
            <pc:docMk/>
            <pc:sldMk cId="1721260461" sldId="269"/>
            <ac:cxnSpMk id="24" creationId="{99E35223-155C-E244-E31F-265724845785}"/>
          </ac:cxnSpMkLst>
        </pc:cxnChg>
        <pc:cxnChg chg="add del mod">
          <ac:chgData name="Gael Colas" userId="3d45ca74-4915-44cd-80be-55696ad19e81" providerId="ADAL" clId="{7A9B6C9F-596E-42D2-9F89-ED3591A2B275}" dt="2023-06-21T08:17:25.074" v="760" actId="478"/>
          <ac:cxnSpMkLst>
            <pc:docMk/>
            <pc:sldMk cId="1721260461" sldId="269"/>
            <ac:cxnSpMk id="27" creationId="{49968E82-EFF7-956A-E073-E37AAE10FF6C}"/>
          </ac:cxnSpMkLst>
        </pc:cxnChg>
        <pc:cxnChg chg="add del mod">
          <ac:chgData name="Gael Colas" userId="3d45ca74-4915-44cd-80be-55696ad19e81" providerId="ADAL" clId="{7A9B6C9F-596E-42D2-9F89-ED3591A2B275}" dt="2023-06-21T08:17:25.074" v="760" actId="478"/>
          <ac:cxnSpMkLst>
            <pc:docMk/>
            <pc:sldMk cId="1721260461" sldId="269"/>
            <ac:cxnSpMk id="29" creationId="{5DBCA898-B559-389E-F6F1-52E51EAC19C9}"/>
          </ac:cxnSpMkLst>
        </pc:cxnChg>
      </pc:sldChg>
      <pc:sldChg chg="addSp delSp modSp add mod">
        <pc:chgData name="Gael Colas" userId="3d45ca74-4915-44cd-80be-55696ad19e81" providerId="ADAL" clId="{7A9B6C9F-596E-42D2-9F89-ED3591A2B275}" dt="2023-06-21T08:25:28.937" v="795" actId="20577"/>
        <pc:sldMkLst>
          <pc:docMk/>
          <pc:sldMk cId="1850714131" sldId="270"/>
        </pc:sldMkLst>
        <pc:spChg chg="mod">
          <ac:chgData name="Gael Colas" userId="3d45ca74-4915-44cd-80be-55696ad19e81" providerId="ADAL" clId="{7A9B6C9F-596E-42D2-9F89-ED3591A2B275}" dt="2023-06-21T08:25:28.937" v="795" actId="20577"/>
          <ac:spMkLst>
            <pc:docMk/>
            <pc:sldMk cId="1850714131" sldId="270"/>
            <ac:spMk id="2" creationId="{D0ED5B32-5508-746F-68D8-7CD5B87075B3}"/>
          </ac:spMkLst>
        </pc:spChg>
        <pc:spChg chg="mod">
          <ac:chgData name="Gael Colas" userId="3d45ca74-4915-44cd-80be-55696ad19e81" providerId="ADAL" clId="{7A9B6C9F-596E-42D2-9F89-ED3591A2B275}" dt="2023-06-21T08:11:33.327" v="631" actId="1076"/>
          <ac:spMkLst>
            <pc:docMk/>
            <pc:sldMk cId="1850714131" sldId="270"/>
            <ac:spMk id="5" creationId="{67F2FD0F-70FB-EC19-D04C-19E55E300A5C}"/>
          </ac:spMkLst>
        </pc:spChg>
        <pc:spChg chg="mod">
          <ac:chgData name="Gael Colas" userId="3d45ca74-4915-44cd-80be-55696ad19e81" providerId="ADAL" clId="{7A9B6C9F-596E-42D2-9F89-ED3591A2B275}" dt="2023-06-21T08:11:33.327" v="631" actId="1076"/>
          <ac:spMkLst>
            <pc:docMk/>
            <pc:sldMk cId="1850714131" sldId="270"/>
            <ac:spMk id="6" creationId="{07810681-FCFF-6188-DB5B-19432399C30F}"/>
          </ac:spMkLst>
        </pc:spChg>
        <pc:spChg chg="add mod">
          <ac:chgData name="Gael Colas" userId="3d45ca74-4915-44cd-80be-55696ad19e81" providerId="ADAL" clId="{7A9B6C9F-596E-42D2-9F89-ED3591A2B275}" dt="2023-06-21T08:14:04.988" v="664" actId="1076"/>
          <ac:spMkLst>
            <pc:docMk/>
            <pc:sldMk cId="1850714131" sldId="270"/>
            <ac:spMk id="11" creationId="{9290C78B-4628-5F23-754C-405A67A0775D}"/>
          </ac:spMkLst>
        </pc:spChg>
        <pc:spChg chg="add mod">
          <ac:chgData name="Gael Colas" userId="3d45ca74-4915-44cd-80be-55696ad19e81" providerId="ADAL" clId="{7A9B6C9F-596E-42D2-9F89-ED3591A2B275}" dt="2023-06-21T08:14:04.988" v="664" actId="1076"/>
          <ac:spMkLst>
            <pc:docMk/>
            <pc:sldMk cId="1850714131" sldId="270"/>
            <ac:spMk id="12" creationId="{FC3612B2-C4BD-1328-0D3D-D982A1BC4033}"/>
          </ac:spMkLst>
        </pc:spChg>
        <pc:spChg chg="mod">
          <ac:chgData name="Gael Colas" userId="3d45ca74-4915-44cd-80be-55696ad19e81" providerId="ADAL" clId="{7A9B6C9F-596E-42D2-9F89-ED3591A2B275}" dt="2023-06-21T08:11:56.728" v="632" actId="1076"/>
          <ac:spMkLst>
            <pc:docMk/>
            <pc:sldMk cId="1850714131" sldId="270"/>
            <ac:spMk id="20" creationId="{DA8ADE7D-BB13-E2C0-8929-C030A0C018E7}"/>
          </ac:spMkLst>
        </pc:spChg>
        <pc:spChg chg="mod">
          <ac:chgData name="Gael Colas" userId="3d45ca74-4915-44cd-80be-55696ad19e81" providerId="ADAL" clId="{7A9B6C9F-596E-42D2-9F89-ED3591A2B275}" dt="2023-06-21T08:11:56.728" v="632" actId="1076"/>
          <ac:spMkLst>
            <pc:docMk/>
            <pc:sldMk cId="1850714131" sldId="270"/>
            <ac:spMk id="21" creationId="{2313D3B5-2FD2-8FDD-A1E9-9846DB3F5E86}"/>
          </ac:spMkLst>
        </pc:spChg>
        <pc:spChg chg="del">
          <ac:chgData name="Gael Colas" userId="3d45ca74-4915-44cd-80be-55696ad19e81" providerId="ADAL" clId="{7A9B6C9F-596E-42D2-9F89-ED3591A2B275}" dt="2023-06-21T08:11:13.891" v="627" actId="478"/>
          <ac:spMkLst>
            <pc:docMk/>
            <pc:sldMk cId="1850714131" sldId="270"/>
            <ac:spMk id="32" creationId="{11890F72-0C1D-6167-8DD5-F1E667B8290A}"/>
          </ac:spMkLst>
        </pc:spChg>
        <pc:spChg chg="del">
          <ac:chgData name="Gael Colas" userId="3d45ca74-4915-44cd-80be-55696ad19e81" providerId="ADAL" clId="{7A9B6C9F-596E-42D2-9F89-ED3591A2B275}" dt="2023-06-21T08:11:13.891" v="627" actId="478"/>
          <ac:spMkLst>
            <pc:docMk/>
            <pc:sldMk cId="1850714131" sldId="270"/>
            <ac:spMk id="33" creationId="{BD10536C-7ECF-CB5E-AA86-462A1E8A2AD6}"/>
          </ac:spMkLst>
        </pc:spChg>
        <pc:spChg chg="del">
          <ac:chgData name="Gael Colas" userId="3d45ca74-4915-44cd-80be-55696ad19e81" providerId="ADAL" clId="{7A9B6C9F-596E-42D2-9F89-ED3591A2B275}" dt="2023-06-21T08:11:13.891" v="627" actId="478"/>
          <ac:spMkLst>
            <pc:docMk/>
            <pc:sldMk cId="1850714131" sldId="270"/>
            <ac:spMk id="34" creationId="{F436F4F8-22AB-69EC-1EA2-433B2D1A655F}"/>
          </ac:spMkLst>
        </pc:spChg>
        <pc:spChg chg="del">
          <ac:chgData name="Gael Colas" userId="3d45ca74-4915-44cd-80be-55696ad19e81" providerId="ADAL" clId="{7A9B6C9F-596E-42D2-9F89-ED3591A2B275}" dt="2023-06-21T08:11:13.891" v="627" actId="478"/>
          <ac:spMkLst>
            <pc:docMk/>
            <pc:sldMk cId="1850714131" sldId="270"/>
            <ac:spMk id="35" creationId="{E3938145-ABC7-0A74-DD58-34B1F8C9383F}"/>
          </ac:spMkLst>
        </pc:spChg>
        <pc:spChg chg="del">
          <ac:chgData name="Gael Colas" userId="3d45ca74-4915-44cd-80be-55696ad19e81" providerId="ADAL" clId="{7A9B6C9F-596E-42D2-9F89-ED3591A2B275}" dt="2023-06-21T08:11:13.891" v="627" actId="478"/>
          <ac:spMkLst>
            <pc:docMk/>
            <pc:sldMk cId="1850714131" sldId="270"/>
            <ac:spMk id="37" creationId="{AAFDDCD7-172E-7C43-22CD-5919E603F0C2}"/>
          </ac:spMkLst>
        </pc:spChg>
        <pc:spChg chg="del">
          <ac:chgData name="Gael Colas" userId="3d45ca74-4915-44cd-80be-55696ad19e81" providerId="ADAL" clId="{7A9B6C9F-596E-42D2-9F89-ED3591A2B275}" dt="2023-06-21T08:11:13.891" v="627" actId="478"/>
          <ac:spMkLst>
            <pc:docMk/>
            <pc:sldMk cId="1850714131" sldId="270"/>
            <ac:spMk id="38" creationId="{F765B86D-92C8-2D32-FDE8-5544FDC2DFA5}"/>
          </ac:spMkLst>
        </pc:spChg>
        <pc:spChg chg="del">
          <ac:chgData name="Gael Colas" userId="3d45ca74-4915-44cd-80be-55696ad19e81" providerId="ADAL" clId="{7A9B6C9F-596E-42D2-9F89-ED3591A2B275}" dt="2023-06-21T08:11:09.451" v="626" actId="478"/>
          <ac:spMkLst>
            <pc:docMk/>
            <pc:sldMk cId="1850714131" sldId="270"/>
            <ac:spMk id="40" creationId="{382F3A5B-CB08-81DB-B9D8-70ACE702403C}"/>
          </ac:spMkLst>
        </pc:spChg>
        <pc:cxnChg chg="mod">
          <ac:chgData name="Gael Colas" userId="3d45ca74-4915-44cd-80be-55696ad19e81" providerId="ADAL" clId="{7A9B6C9F-596E-42D2-9F89-ED3591A2B275}" dt="2023-06-21T08:11:22.895" v="630" actId="14100"/>
          <ac:cxnSpMkLst>
            <pc:docMk/>
            <pc:sldMk cId="1850714131" sldId="270"/>
            <ac:cxnSpMk id="16" creationId="{CA38C172-36FD-2ED7-79AB-131D7F9A6021}"/>
          </ac:cxnSpMkLst>
        </pc:cxnChg>
        <pc:cxnChg chg="del">
          <ac:chgData name="Gael Colas" userId="3d45ca74-4915-44cd-80be-55696ad19e81" providerId="ADAL" clId="{7A9B6C9F-596E-42D2-9F89-ED3591A2B275}" dt="2023-06-21T08:11:13.891" v="627" actId="478"/>
          <ac:cxnSpMkLst>
            <pc:docMk/>
            <pc:sldMk cId="1850714131" sldId="270"/>
            <ac:cxnSpMk id="24" creationId="{99E35223-155C-E244-E31F-265724845785}"/>
          </ac:cxnSpMkLst>
        </pc:cxnChg>
        <pc:cxnChg chg="del">
          <ac:chgData name="Gael Colas" userId="3d45ca74-4915-44cd-80be-55696ad19e81" providerId="ADAL" clId="{7A9B6C9F-596E-42D2-9F89-ED3591A2B275}" dt="2023-06-21T08:11:16.114" v="628" actId="478"/>
          <ac:cxnSpMkLst>
            <pc:docMk/>
            <pc:sldMk cId="1850714131" sldId="270"/>
            <ac:cxnSpMk id="27" creationId="{49968E82-EFF7-956A-E073-E37AAE10FF6C}"/>
          </ac:cxnSpMkLst>
        </pc:cxnChg>
        <pc:cxnChg chg="del">
          <ac:chgData name="Gael Colas" userId="3d45ca74-4915-44cd-80be-55696ad19e81" providerId="ADAL" clId="{7A9B6C9F-596E-42D2-9F89-ED3591A2B275}" dt="2023-06-21T08:11:17.842" v="629" actId="478"/>
          <ac:cxnSpMkLst>
            <pc:docMk/>
            <pc:sldMk cId="1850714131" sldId="270"/>
            <ac:cxnSpMk id="29" creationId="{5DBCA898-B559-389E-F6F1-52E51EAC19C9}"/>
          </ac:cxnSpMkLst>
        </pc:cxnChg>
      </pc:sldChg>
      <pc:sldChg chg="addSp delSp modSp add mod modTransition modAnim modNotesTx">
        <pc:chgData name="Gael Colas" userId="3d45ca74-4915-44cd-80be-55696ad19e81" providerId="ADAL" clId="{7A9B6C9F-596E-42D2-9F89-ED3591A2B275}" dt="2023-06-21T08:37:39.952" v="963"/>
        <pc:sldMkLst>
          <pc:docMk/>
          <pc:sldMk cId="894600637" sldId="271"/>
        </pc:sldMkLst>
        <pc:spChg chg="mod">
          <ac:chgData name="Gael Colas" userId="3d45ca74-4915-44cd-80be-55696ad19e81" providerId="ADAL" clId="{7A9B6C9F-596E-42D2-9F89-ED3591A2B275}" dt="2023-06-21T08:15:53.495" v="711" actId="20577"/>
          <ac:spMkLst>
            <pc:docMk/>
            <pc:sldMk cId="894600637" sldId="271"/>
            <ac:spMk id="2" creationId="{D0ED5B32-5508-746F-68D8-7CD5B87075B3}"/>
          </ac:spMkLst>
        </pc:spChg>
        <pc:spChg chg="add del mod">
          <ac:chgData name="Gael Colas" userId="3d45ca74-4915-44cd-80be-55696ad19e81" providerId="ADAL" clId="{7A9B6C9F-596E-42D2-9F89-ED3591A2B275}" dt="2023-06-21T08:12:28.591" v="638"/>
          <ac:spMkLst>
            <pc:docMk/>
            <pc:sldMk cId="894600637" sldId="271"/>
            <ac:spMk id="3" creationId="{40070BCD-5BBA-3CCE-8F41-6C6421340D93}"/>
          </ac:spMkLst>
        </pc:spChg>
        <pc:spChg chg="add del">
          <ac:chgData name="Gael Colas" userId="3d45ca74-4915-44cd-80be-55696ad19e81" providerId="ADAL" clId="{7A9B6C9F-596E-42D2-9F89-ED3591A2B275}" dt="2023-06-21T08:12:29.502" v="639" actId="21"/>
          <ac:spMkLst>
            <pc:docMk/>
            <pc:sldMk cId="894600637" sldId="271"/>
            <ac:spMk id="5" creationId="{67F2FD0F-70FB-EC19-D04C-19E55E300A5C}"/>
          </ac:spMkLst>
        </pc:spChg>
        <pc:spChg chg="add del">
          <ac:chgData name="Gael Colas" userId="3d45ca74-4915-44cd-80be-55696ad19e81" providerId="ADAL" clId="{7A9B6C9F-596E-42D2-9F89-ED3591A2B275}" dt="2023-06-21T08:12:29.502" v="639" actId="21"/>
          <ac:spMkLst>
            <pc:docMk/>
            <pc:sldMk cId="894600637" sldId="271"/>
            <ac:spMk id="6" creationId="{07810681-FCFF-6188-DB5B-19432399C30F}"/>
          </ac:spMkLst>
        </pc:spChg>
        <pc:spChg chg="add del mod">
          <ac:chgData name="Gael Colas" userId="3d45ca74-4915-44cd-80be-55696ad19e81" providerId="ADAL" clId="{7A9B6C9F-596E-42D2-9F89-ED3591A2B275}" dt="2023-06-21T08:12:28.591" v="638"/>
          <ac:spMkLst>
            <pc:docMk/>
            <pc:sldMk cId="894600637" sldId="271"/>
            <ac:spMk id="11" creationId="{E56D77E6-91E8-E3E2-1956-3B9779B9DE05}"/>
          </ac:spMkLst>
        </pc:spChg>
        <pc:spChg chg="add mod">
          <ac:chgData name="Gael Colas" userId="3d45ca74-4915-44cd-80be-55696ad19e81" providerId="ADAL" clId="{7A9B6C9F-596E-42D2-9F89-ED3591A2B275}" dt="2023-06-21T08:15:37.861" v="705" actId="1076"/>
          <ac:spMkLst>
            <pc:docMk/>
            <pc:sldMk cId="894600637" sldId="271"/>
            <ac:spMk id="12" creationId="{84E9E84D-0150-E7C0-A17C-A871498712CD}"/>
          </ac:spMkLst>
        </pc:spChg>
        <pc:spChg chg="add mod">
          <ac:chgData name="Gael Colas" userId="3d45ca74-4915-44cd-80be-55696ad19e81" providerId="ADAL" clId="{7A9B6C9F-596E-42D2-9F89-ED3591A2B275}" dt="2023-06-21T08:15:37.861" v="705" actId="1076"/>
          <ac:spMkLst>
            <pc:docMk/>
            <pc:sldMk cId="894600637" sldId="271"/>
            <ac:spMk id="13" creationId="{0FB8E17B-187D-A967-093D-1A2D21202A9F}"/>
          </ac:spMkLst>
        </pc:spChg>
        <pc:spChg chg="add mod">
          <ac:chgData name="Gael Colas" userId="3d45ca74-4915-44cd-80be-55696ad19e81" providerId="ADAL" clId="{7A9B6C9F-596E-42D2-9F89-ED3591A2B275}" dt="2023-06-21T08:26:36.728" v="807" actId="20577"/>
          <ac:spMkLst>
            <pc:docMk/>
            <pc:sldMk cId="894600637" sldId="271"/>
            <ac:spMk id="14" creationId="{6DA6CD88-DEE5-9424-6298-1EF55707FB9F}"/>
          </ac:spMkLst>
        </pc:spChg>
        <pc:spChg chg="add mod">
          <ac:chgData name="Gael Colas" userId="3d45ca74-4915-44cd-80be-55696ad19e81" providerId="ADAL" clId="{7A9B6C9F-596E-42D2-9F89-ED3591A2B275}" dt="2023-06-21T08:32:40.838" v="944" actId="1038"/>
          <ac:spMkLst>
            <pc:docMk/>
            <pc:sldMk cId="894600637" sldId="271"/>
            <ac:spMk id="15" creationId="{40F4821B-AB20-8D49-9F77-812C02B399E6}"/>
          </ac:spMkLst>
        </pc:spChg>
        <pc:spChg chg="add mod">
          <ac:chgData name="Gael Colas" userId="3d45ca74-4915-44cd-80be-55696ad19e81" providerId="ADAL" clId="{7A9B6C9F-596E-42D2-9F89-ED3591A2B275}" dt="2023-06-21T08:32:40.838" v="944" actId="1038"/>
          <ac:spMkLst>
            <pc:docMk/>
            <pc:sldMk cId="894600637" sldId="271"/>
            <ac:spMk id="17" creationId="{021D2704-71CB-DF92-07CE-19ACD1D84320}"/>
          </ac:spMkLst>
        </pc:spChg>
      </pc:sldChg>
      <pc:sldChg chg="add del">
        <pc:chgData name="Gael Colas" userId="3d45ca74-4915-44cd-80be-55696ad19e81" providerId="ADAL" clId="{7A9B6C9F-596E-42D2-9F89-ED3591A2B275}" dt="2023-06-21T08:13:50.146" v="662" actId="47"/>
        <pc:sldMkLst>
          <pc:docMk/>
          <pc:sldMk cId="1056082295" sldId="272"/>
        </pc:sldMkLst>
      </pc:sldChg>
      <pc:sldChg chg="addSp modSp add mod modTransition modAnim modNotesTx">
        <pc:chgData name="Gael Colas" userId="3d45ca74-4915-44cd-80be-55696ad19e81" providerId="ADAL" clId="{7A9B6C9F-596E-42D2-9F89-ED3591A2B275}" dt="2023-06-22T08:18:52.946" v="1955" actId="14100"/>
        <pc:sldMkLst>
          <pc:docMk/>
          <pc:sldMk cId="1947140639" sldId="272"/>
        </pc:sldMkLst>
        <pc:spChg chg="mod">
          <ac:chgData name="Gael Colas" userId="3d45ca74-4915-44cd-80be-55696ad19e81" providerId="ADAL" clId="{7A9B6C9F-596E-42D2-9F89-ED3591A2B275}" dt="2023-06-21T08:15:59.005" v="722" actId="20577"/>
          <ac:spMkLst>
            <pc:docMk/>
            <pc:sldMk cId="1947140639" sldId="272"/>
            <ac:spMk id="2" creationId="{D0ED5B32-5508-746F-68D8-7CD5B87075B3}"/>
          </ac:spMkLst>
        </pc:spChg>
        <pc:spChg chg="add mod">
          <ac:chgData name="Gael Colas" userId="3d45ca74-4915-44cd-80be-55696ad19e81" providerId="ADAL" clId="{7A9B6C9F-596E-42D2-9F89-ED3591A2B275}" dt="2023-06-21T08:14:53.609" v="704" actId="14100"/>
          <ac:spMkLst>
            <pc:docMk/>
            <pc:sldMk cId="1947140639" sldId="272"/>
            <ac:spMk id="3" creationId="{D23B38BC-9499-91B0-A363-25D996009DE6}"/>
          </ac:spMkLst>
        </pc:spChg>
        <pc:spChg chg="mod">
          <ac:chgData name="Gael Colas" userId="3d45ca74-4915-44cd-80be-55696ad19e81" providerId="ADAL" clId="{7A9B6C9F-596E-42D2-9F89-ED3591A2B275}" dt="2023-06-21T09:11:05.844" v="1769" actId="1036"/>
          <ac:spMkLst>
            <pc:docMk/>
            <pc:sldMk cId="1947140639" sldId="272"/>
            <ac:spMk id="11" creationId="{9290C78B-4628-5F23-754C-405A67A0775D}"/>
          </ac:spMkLst>
        </pc:spChg>
        <pc:spChg chg="mod">
          <ac:chgData name="Gael Colas" userId="3d45ca74-4915-44cd-80be-55696ad19e81" providerId="ADAL" clId="{7A9B6C9F-596E-42D2-9F89-ED3591A2B275}" dt="2023-06-21T09:11:05.844" v="1769" actId="1036"/>
          <ac:spMkLst>
            <pc:docMk/>
            <pc:sldMk cId="1947140639" sldId="272"/>
            <ac:spMk id="12" creationId="{FC3612B2-C4BD-1328-0D3D-D982A1BC4033}"/>
          </ac:spMkLst>
        </pc:spChg>
        <pc:spChg chg="add mod">
          <ac:chgData name="Gael Colas" userId="3d45ca74-4915-44cd-80be-55696ad19e81" providerId="ADAL" clId="{7A9B6C9F-596E-42D2-9F89-ED3591A2B275}" dt="2023-06-22T08:18:52.946" v="1955" actId="14100"/>
          <ac:spMkLst>
            <pc:docMk/>
            <pc:sldMk cId="1947140639" sldId="272"/>
            <ac:spMk id="13" creationId="{96CD6066-6030-B940-D5BA-3225B14FD394}"/>
          </ac:spMkLst>
        </pc:spChg>
        <pc:spChg chg="add mod">
          <ac:chgData name="Gael Colas" userId="3d45ca74-4915-44cd-80be-55696ad19e81" providerId="ADAL" clId="{7A9B6C9F-596E-42D2-9F89-ED3591A2B275}" dt="2023-06-21T09:10:29.356" v="1764" actId="1076"/>
          <ac:spMkLst>
            <pc:docMk/>
            <pc:sldMk cId="1947140639" sldId="272"/>
            <ac:spMk id="14" creationId="{5D75E809-8D5B-2710-DBC9-C21EBA987EC2}"/>
          </ac:spMkLst>
        </pc:spChg>
      </pc:sldChg>
      <pc:sldChg chg="delSp modSp add mod modTransition">
        <pc:chgData name="Gael Colas" userId="3d45ca74-4915-44cd-80be-55696ad19e81" providerId="ADAL" clId="{7A9B6C9F-596E-42D2-9F89-ED3591A2B275}" dt="2023-06-21T08:22:20.361" v="769" actId="208"/>
        <pc:sldMkLst>
          <pc:docMk/>
          <pc:sldMk cId="381480352" sldId="273"/>
        </pc:sldMkLst>
        <pc:spChg chg="mod">
          <ac:chgData name="Gael Colas" userId="3d45ca74-4915-44cd-80be-55696ad19e81" providerId="ADAL" clId="{7A9B6C9F-596E-42D2-9F89-ED3591A2B275}" dt="2023-06-21T08:22:20.361" v="769" actId="208"/>
          <ac:spMkLst>
            <pc:docMk/>
            <pc:sldMk cId="381480352" sldId="273"/>
            <ac:spMk id="20" creationId="{DA8ADE7D-BB13-E2C0-8929-C030A0C018E7}"/>
          </ac:spMkLst>
        </pc:spChg>
        <pc:spChg chg="mod">
          <ac:chgData name="Gael Colas" userId="3d45ca74-4915-44cd-80be-55696ad19e81" providerId="ADAL" clId="{7A9B6C9F-596E-42D2-9F89-ED3591A2B275}" dt="2023-06-21T08:22:20.361" v="769" actId="208"/>
          <ac:spMkLst>
            <pc:docMk/>
            <pc:sldMk cId="381480352" sldId="273"/>
            <ac:spMk id="21" creationId="{2313D3B5-2FD2-8FDD-A1E9-9846DB3F5E86}"/>
          </ac:spMkLst>
        </pc:spChg>
        <pc:spChg chg="del">
          <ac:chgData name="Gael Colas" userId="3d45ca74-4915-44cd-80be-55696ad19e81" providerId="ADAL" clId="{7A9B6C9F-596E-42D2-9F89-ED3591A2B275}" dt="2023-06-21T08:21:20.107" v="765" actId="478"/>
          <ac:spMkLst>
            <pc:docMk/>
            <pc:sldMk cId="381480352" sldId="273"/>
            <ac:spMk id="32" creationId="{11890F72-0C1D-6167-8DD5-F1E667B8290A}"/>
          </ac:spMkLst>
        </pc:spChg>
        <pc:spChg chg="del">
          <ac:chgData name="Gael Colas" userId="3d45ca74-4915-44cd-80be-55696ad19e81" providerId="ADAL" clId="{7A9B6C9F-596E-42D2-9F89-ED3591A2B275}" dt="2023-06-21T08:21:20.107" v="765" actId="478"/>
          <ac:spMkLst>
            <pc:docMk/>
            <pc:sldMk cId="381480352" sldId="273"/>
            <ac:spMk id="33" creationId="{BD10536C-7ECF-CB5E-AA86-462A1E8A2AD6}"/>
          </ac:spMkLst>
        </pc:spChg>
        <pc:spChg chg="del">
          <ac:chgData name="Gael Colas" userId="3d45ca74-4915-44cd-80be-55696ad19e81" providerId="ADAL" clId="{7A9B6C9F-596E-42D2-9F89-ED3591A2B275}" dt="2023-06-21T08:21:20.107" v="765" actId="478"/>
          <ac:spMkLst>
            <pc:docMk/>
            <pc:sldMk cId="381480352" sldId="273"/>
            <ac:spMk id="34" creationId="{F436F4F8-22AB-69EC-1EA2-433B2D1A655F}"/>
          </ac:spMkLst>
        </pc:spChg>
        <pc:spChg chg="del">
          <ac:chgData name="Gael Colas" userId="3d45ca74-4915-44cd-80be-55696ad19e81" providerId="ADAL" clId="{7A9B6C9F-596E-42D2-9F89-ED3591A2B275}" dt="2023-06-21T08:21:20.107" v="765" actId="478"/>
          <ac:spMkLst>
            <pc:docMk/>
            <pc:sldMk cId="381480352" sldId="273"/>
            <ac:spMk id="35" creationId="{E3938145-ABC7-0A74-DD58-34B1F8C9383F}"/>
          </ac:spMkLst>
        </pc:spChg>
        <pc:spChg chg="del">
          <ac:chgData name="Gael Colas" userId="3d45ca74-4915-44cd-80be-55696ad19e81" providerId="ADAL" clId="{7A9B6C9F-596E-42D2-9F89-ED3591A2B275}" dt="2023-06-21T08:21:20.107" v="765" actId="478"/>
          <ac:spMkLst>
            <pc:docMk/>
            <pc:sldMk cId="381480352" sldId="273"/>
            <ac:spMk id="37" creationId="{AAFDDCD7-172E-7C43-22CD-5919E603F0C2}"/>
          </ac:spMkLst>
        </pc:spChg>
        <pc:spChg chg="del">
          <ac:chgData name="Gael Colas" userId="3d45ca74-4915-44cd-80be-55696ad19e81" providerId="ADAL" clId="{7A9B6C9F-596E-42D2-9F89-ED3591A2B275}" dt="2023-06-21T08:21:20.107" v="765" actId="478"/>
          <ac:spMkLst>
            <pc:docMk/>
            <pc:sldMk cId="381480352" sldId="273"/>
            <ac:spMk id="38" creationId="{F765B86D-92C8-2D32-FDE8-5544FDC2DFA5}"/>
          </ac:spMkLst>
        </pc:spChg>
        <pc:spChg chg="del">
          <ac:chgData name="Gael Colas" userId="3d45ca74-4915-44cd-80be-55696ad19e81" providerId="ADAL" clId="{7A9B6C9F-596E-42D2-9F89-ED3591A2B275}" dt="2023-06-21T08:21:20.107" v="765" actId="478"/>
          <ac:spMkLst>
            <pc:docMk/>
            <pc:sldMk cId="381480352" sldId="273"/>
            <ac:spMk id="40" creationId="{382F3A5B-CB08-81DB-B9D8-70ACE702403C}"/>
          </ac:spMkLst>
        </pc:spChg>
        <pc:cxnChg chg="del">
          <ac:chgData name="Gael Colas" userId="3d45ca74-4915-44cd-80be-55696ad19e81" providerId="ADAL" clId="{7A9B6C9F-596E-42D2-9F89-ED3591A2B275}" dt="2023-06-21T08:21:20.107" v="765" actId="478"/>
          <ac:cxnSpMkLst>
            <pc:docMk/>
            <pc:sldMk cId="381480352" sldId="273"/>
            <ac:cxnSpMk id="24" creationId="{99E35223-155C-E244-E31F-265724845785}"/>
          </ac:cxnSpMkLst>
        </pc:cxnChg>
        <pc:cxnChg chg="del">
          <ac:chgData name="Gael Colas" userId="3d45ca74-4915-44cd-80be-55696ad19e81" providerId="ADAL" clId="{7A9B6C9F-596E-42D2-9F89-ED3591A2B275}" dt="2023-06-21T08:21:20.107" v="765" actId="478"/>
          <ac:cxnSpMkLst>
            <pc:docMk/>
            <pc:sldMk cId="381480352" sldId="273"/>
            <ac:cxnSpMk id="27" creationId="{49968E82-EFF7-956A-E073-E37AAE10FF6C}"/>
          </ac:cxnSpMkLst>
        </pc:cxnChg>
        <pc:cxnChg chg="del">
          <ac:chgData name="Gael Colas" userId="3d45ca74-4915-44cd-80be-55696ad19e81" providerId="ADAL" clId="{7A9B6C9F-596E-42D2-9F89-ED3591A2B275}" dt="2023-06-21T08:21:20.107" v="765" actId="478"/>
          <ac:cxnSpMkLst>
            <pc:docMk/>
            <pc:sldMk cId="381480352" sldId="273"/>
            <ac:cxnSpMk id="29" creationId="{5DBCA898-B559-389E-F6F1-52E51EAC19C9}"/>
          </ac:cxnSpMkLst>
        </pc:cxnChg>
      </pc:sldChg>
      <pc:sldChg chg="addSp modSp add mod modTransition modAnim">
        <pc:chgData name="Gael Colas" userId="3d45ca74-4915-44cd-80be-55696ad19e81" providerId="ADAL" clId="{7A9B6C9F-596E-42D2-9F89-ED3591A2B275}" dt="2023-06-21T08:31:40.486" v="941"/>
        <pc:sldMkLst>
          <pc:docMk/>
          <pc:sldMk cId="2551279137" sldId="274"/>
        </pc:sldMkLst>
        <pc:spChg chg="add mod">
          <ac:chgData name="Gael Colas" userId="3d45ca74-4915-44cd-80be-55696ad19e81" providerId="ADAL" clId="{7A9B6C9F-596E-42D2-9F89-ED3591A2B275}" dt="2023-06-21T08:30:50.068" v="936" actId="1038"/>
          <ac:spMkLst>
            <pc:docMk/>
            <pc:sldMk cId="2551279137" sldId="274"/>
            <ac:spMk id="3" creationId="{ADE219C6-9A8E-E971-5D5C-AAA2C7DDF3A1}"/>
          </ac:spMkLst>
        </pc:spChg>
        <pc:spChg chg="mod">
          <ac:chgData name="Gael Colas" userId="3d45ca74-4915-44cd-80be-55696ad19e81" providerId="ADAL" clId="{7A9B6C9F-596E-42D2-9F89-ED3591A2B275}" dt="2023-06-21T08:22:29.169" v="770" actId="208"/>
          <ac:spMkLst>
            <pc:docMk/>
            <pc:sldMk cId="2551279137" sldId="274"/>
            <ac:spMk id="20" creationId="{DA8ADE7D-BB13-E2C0-8929-C030A0C018E7}"/>
          </ac:spMkLst>
        </pc:spChg>
        <pc:spChg chg="mod">
          <ac:chgData name="Gael Colas" userId="3d45ca74-4915-44cd-80be-55696ad19e81" providerId="ADAL" clId="{7A9B6C9F-596E-42D2-9F89-ED3591A2B275}" dt="2023-06-21T08:22:29.169" v="770" actId="208"/>
          <ac:spMkLst>
            <pc:docMk/>
            <pc:sldMk cId="2551279137" sldId="274"/>
            <ac:spMk id="21" creationId="{2313D3B5-2FD2-8FDD-A1E9-9846DB3F5E86}"/>
          </ac:spMkLst>
        </pc:spChg>
      </pc:sldChg>
      <pc:sldChg chg="addSp modSp add mod modTransition modAnim">
        <pc:chgData name="Gael Colas" userId="3d45ca74-4915-44cd-80be-55696ad19e81" providerId="ADAL" clId="{7A9B6C9F-596E-42D2-9F89-ED3591A2B275}" dt="2023-06-22T08:18:34.189" v="1953"/>
        <pc:sldMkLst>
          <pc:docMk/>
          <pc:sldMk cId="3562866681" sldId="275"/>
        </pc:sldMkLst>
        <pc:spChg chg="add mod">
          <ac:chgData name="Gael Colas" userId="3d45ca74-4915-44cd-80be-55696ad19e81" providerId="ADAL" clId="{7A9B6C9F-596E-42D2-9F89-ED3591A2B275}" dt="2023-06-22T08:18:19.943" v="1951" actId="1076"/>
          <ac:spMkLst>
            <pc:docMk/>
            <pc:sldMk cId="3562866681" sldId="275"/>
            <ac:spMk id="3" creationId="{2BBCF5D6-4878-9739-BCAA-42309D83CEF7}"/>
          </ac:spMkLst>
        </pc:spChg>
        <pc:spChg chg="mod">
          <ac:chgData name="Gael Colas" userId="3d45ca74-4915-44cd-80be-55696ad19e81" providerId="ADAL" clId="{7A9B6C9F-596E-42D2-9F89-ED3591A2B275}" dt="2023-06-21T08:22:38.077" v="771" actId="208"/>
          <ac:spMkLst>
            <pc:docMk/>
            <pc:sldMk cId="3562866681" sldId="275"/>
            <ac:spMk id="20" creationId="{DA8ADE7D-BB13-E2C0-8929-C030A0C018E7}"/>
          </ac:spMkLst>
        </pc:spChg>
        <pc:spChg chg="mod">
          <ac:chgData name="Gael Colas" userId="3d45ca74-4915-44cd-80be-55696ad19e81" providerId="ADAL" clId="{7A9B6C9F-596E-42D2-9F89-ED3591A2B275}" dt="2023-06-21T08:22:38.077" v="771" actId="208"/>
          <ac:spMkLst>
            <pc:docMk/>
            <pc:sldMk cId="3562866681" sldId="275"/>
            <ac:spMk id="21" creationId="{2313D3B5-2FD2-8FDD-A1E9-9846DB3F5E86}"/>
          </ac:spMkLst>
        </pc:spChg>
        <pc:spChg chg="mod">
          <ac:chgData name="Gael Colas" userId="3d45ca74-4915-44cd-80be-55696ad19e81" providerId="ADAL" clId="{7A9B6C9F-596E-42D2-9F89-ED3591A2B275}" dt="2023-06-22T08:17:20.553" v="1894" actId="20577"/>
          <ac:spMkLst>
            <pc:docMk/>
            <pc:sldMk cId="3562866681" sldId="275"/>
            <ac:spMk id="40" creationId="{382F3A5B-CB08-81DB-B9D8-70ACE702403C}"/>
          </ac:spMkLst>
        </pc:spChg>
      </pc:sldChg>
      <pc:sldChg chg="addSp delSp modSp add del mod modAnim">
        <pc:chgData name="Gael Colas" userId="3d45ca74-4915-44cd-80be-55696ad19e81" providerId="ADAL" clId="{7A9B6C9F-596E-42D2-9F89-ED3591A2B275}" dt="2023-06-21T08:40:20.649" v="1028" actId="47"/>
        <pc:sldMkLst>
          <pc:docMk/>
          <pc:sldMk cId="4019090931" sldId="276"/>
        </pc:sldMkLst>
        <pc:spChg chg="add del mod">
          <ac:chgData name="Gael Colas" userId="3d45ca74-4915-44cd-80be-55696ad19e81" providerId="ADAL" clId="{7A9B6C9F-596E-42D2-9F89-ED3591A2B275}" dt="2023-06-21T08:26:52.545" v="809"/>
          <ac:spMkLst>
            <pc:docMk/>
            <pc:sldMk cId="4019090931" sldId="276"/>
            <ac:spMk id="3" creationId="{6EAE5607-0ADE-6545-B551-5DDB90D633B7}"/>
          </ac:spMkLst>
        </pc:spChg>
        <pc:spChg chg="add mod">
          <ac:chgData name="Gael Colas" userId="3d45ca74-4915-44cd-80be-55696ad19e81" providerId="ADAL" clId="{7A9B6C9F-596E-42D2-9F89-ED3591A2B275}" dt="2023-06-21T08:26:53.510" v="811"/>
          <ac:spMkLst>
            <pc:docMk/>
            <pc:sldMk cId="4019090931" sldId="276"/>
            <ac:spMk id="11" creationId="{DD110B81-01C1-C198-2FFC-8B2DA2AA46DC}"/>
          </ac:spMkLst>
        </pc:spChg>
        <pc:spChg chg="del">
          <ac:chgData name="Gael Colas" userId="3d45ca74-4915-44cd-80be-55696ad19e81" providerId="ADAL" clId="{7A9B6C9F-596E-42D2-9F89-ED3591A2B275}" dt="2023-06-21T08:26:53.100" v="810" actId="478"/>
          <ac:spMkLst>
            <pc:docMk/>
            <pc:sldMk cId="4019090931" sldId="276"/>
            <ac:spMk id="14" creationId="{6DA6CD88-DEE5-9424-6298-1EF55707FB9F}"/>
          </ac:spMkLst>
        </pc:spChg>
        <pc:spChg chg="del">
          <ac:chgData name="Gael Colas" userId="3d45ca74-4915-44cd-80be-55696ad19e81" providerId="ADAL" clId="{7A9B6C9F-596E-42D2-9F89-ED3591A2B275}" dt="2023-06-21T08:27:09.643" v="814" actId="21"/>
          <ac:spMkLst>
            <pc:docMk/>
            <pc:sldMk cId="4019090931" sldId="276"/>
            <ac:spMk id="20" creationId="{DA8ADE7D-BB13-E2C0-8929-C030A0C018E7}"/>
          </ac:spMkLst>
        </pc:spChg>
        <pc:spChg chg="del">
          <ac:chgData name="Gael Colas" userId="3d45ca74-4915-44cd-80be-55696ad19e81" providerId="ADAL" clId="{7A9B6C9F-596E-42D2-9F89-ED3591A2B275}" dt="2023-06-21T08:27:09.643" v="814" actId="21"/>
          <ac:spMkLst>
            <pc:docMk/>
            <pc:sldMk cId="4019090931" sldId="276"/>
            <ac:spMk id="21" creationId="{2313D3B5-2FD2-8FDD-A1E9-9846DB3F5E86}"/>
          </ac:spMkLst>
        </pc:spChg>
      </pc:sldChg>
      <pc:sldChg chg="delSp add mod delAnim modAnim">
        <pc:chgData name="Gael Colas" userId="3d45ca74-4915-44cd-80be-55696ad19e81" providerId="ADAL" clId="{7A9B6C9F-596E-42D2-9F89-ED3591A2B275}" dt="2023-06-21T08:36:40.375" v="958"/>
        <pc:sldMkLst>
          <pc:docMk/>
          <pc:sldMk cId="387521377" sldId="277"/>
        </pc:sldMkLst>
        <pc:spChg chg="del">
          <ac:chgData name="Gael Colas" userId="3d45ca74-4915-44cd-80be-55696ad19e81" providerId="ADAL" clId="{7A9B6C9F-596E-42D2-9F89-ED3591A2B275}" dt="2023-06-21T08:33:54.458" v="949" actId="478"/>
          <ac:spMkLst>
            <pc:docMk/>
            <pc:sldMk cId="387521377" sldId="277"/>
            <ac:spMk id="20" creationId="{DA8ADE7D-BB13-E2C0-8929-C030A0C018E7}"/>
          </ac:spMkLst>
        </pc:spChg>
        <pc:spChg chg="del">
          <ac:chgData name="Gael Colas" userId="3d45ca74-4915-44cd-80be-55696ad19e81" providerId="ADAL" clId="{7A9B6C9F-596E-42D2-9F89-ED3591A2B275}" dt="2023-06-21T08:33:52.912" v="948" actId="478"/>
          <ac:spMkLst>
            <pc:docMk/>
            <pc:sldMk cId="387521377" sldId="277"/>
            <ac:spMk id="21" creationId="{2313D3B5-2FD2-8FDD-A1E9-9846DB3F5E86}"/>
          </ac:spMkLst>
        </pc:spChg>
      </pc:sldChg>
      <pc:sldChg chg="add del">
        <pc:chgData name="Gael Colas" userId="3d45ca74-4915-44cd-80be-55696ad19e81" providerId="ADAL" clId="{7A9B6C9F-596E-42D2-9F89-ED3591A2B275}" dt="2023-06-21T08:40:19.208" v="1027" actId="47"/>
        <pc:sldMkLst>
          <pc:docMk/>
          <pc:sldMk cId="816827997" sldId="278"/>
        </pc:sldMkLst>
      </pc:sldChg>
      <pc:sldChg chg="addSp delSp modSp new mod modClrScheme chgLayout">
        <pc:chgData name="Gael Colas" userId="3d45ca74-4915-44cd-80be-55696ad19e81" providerId="ADAL" clId="{7A9B6C9F-596E-42D2-9F89-ED3591A2B275}" dt="2023-06-21T08:38:50.111" v="1026" actId="313"/>
        <pc:sldMkLst>
          <pc:docMk/>
          <pc:sldMk cId="269413742" sldId="279"/>
        </pc:sldMkLst>
        <pc:spChg chg="del mod ord">
          <ac:chgData name="Gael Colas" userId="3d45ca74-4915-44cd-80be-55696ad19e81" providerId="ADAL" clId="{7A9B6C9F-596E-42D2-9F89-ED3591A2B275}" dt="2023-06-21T08:38:30.354" v="965" actId="700"/>
          <ac:spMkLst>
            <pc:docMk/>
            <pc:sldMk cId="269413742" sldId="279"/>
            <ac:spMk id="2" creationId="{F66923AC-09A8-D79F-7C4A-49716438F5B9}"/>
          </ac:spMkLst>
        </pc:spChg>
        <pc:spChg chg="del mod ord">
          <ac:chgData name="Gael Colas" userId="3d45ca74-4915-44cd-80be-55696ad19e81" providerId="ADAL" clId="{7A9B6C9F-596E-42D2-9F89-ED3591A2B275}" dt="2023-06-21T08:38:30.354" v="965" actId="700"/>
          <ac:spMkLst>
            <pc:docMk/>
            <pc:sldMk cId="269413742" sldId="279"/>
            <ac:spMk id="3" creationId="{9B19E2E3-BD07-DC5F-0A93-03C6148D5D0F}"/>
          </ac:spMkLst>
        </pc:spChg>
        <pc:spChg chg="add mod ord">
          <ac:chgData name="Gael Colas" userId="3d45ca74-4915-44cd-80be-55696ad19e81" providerId="ADAL" clId="{7A9B6C9F-596E-42D2-9F89-ED3591A2B275}" dt="2023-06-21T08:38:35.092" v="985" actId="20577"/>
          <ac:spMkLst>
            <pc:docMk/>
            <pc:sldMk cId="269413742" sldId="279"/>
            <ac:spMk id="4" creationId="{65087962-417A-3700-E6EF-F8BAADC9BED9}"/>
          </ac:spMkLst>
        </pc:spChg>
        <pc:spChg chg="add mod ord">
          <ac:chgData name="Gael Colas" userId="3d45ca74-4915-44cd-80be-55696ad19e81" providerId="ADAL" clId="{7A9B6C9F-596E-42D2-9F89-ED3591A2B275}" dt="2023-06-21T08:38:50.111" v="1026" actId="313"/>
          <ac:spMkLst>
            <pc:docMk/>
            <pc:sldMk cId="269413742" sldId="279"/>
            <ac:spMk id="5" creationId="{052BDBA1-5F00-26CB-3B24-B777394101A9}"/>
          </ac:spMkLst>
        </pc:spChg>
      </pc:sldChg>
      <pc:sldChg chg="addSp delSp modSp add mod ord delAnim modAnim">
        <pc:chgData name="Gael Colas" userId="3d45ca74-4915-44cd-80be-55696ad19e81" providerId="ADAL" clId="{7A9B6C9F-596E-42D2-9F89-ED3591A2B275}" dt="2023-06-21T08:43:49.377" v="1149"/>
        <pc:sldMkLst>
          <pc:docMk/>
          <pc:sldMk cId="4144913528" sldId="280"/>
        </pc:sldMkLst>
        <pc:spChg chg="add mod">
          <ac:chgData name="Gael Colas" userId="3d45ca74-4915-44cd-80be-55696ad19e81" providerId="ADAL" clId="{7A9B6C9F-596E-42D2-9F89-ED3591A2B275}" dt="2023-06-21T08:42:13.441" v="1097" actId="1076"/>
          <ac:spMkLst>
            <pc:docMk/>
            <pc:sldMk cId="4144913528" sldId="280"/>
            <ac:spMk id="6" creationId="{7EA80A54-C168-B95E-F7E5-3F6B6A2198B8}"/>
          </ac:spMkLst>
        </pc:spChg>
        <pc:spChg chg="mod">
          <ac:chgData name="Gael Colas" userId="3d45ca74-4915-44cd-80be-55696ad19e81" providerId="ADAL" clId="{7A9B6C9F-596E-42D2-9F89-ED3591A2B275}" dt="2023-06-21T08:40:46.635" v="1069" actId="1036"/>
          <ac:spMkLst>
            <pc:docMk/>
            <pc:sldMk cId="4144913528" sldId="280"/>
            <ac:spMk id="8" creationId="{EBE3382C-9C06-5A58-6F5F-8A51A4150722}"/>
          </ac:spMkLst>
        </pc:spChg>
        <pc:spChg chg="mod">
          <ac:chgData name="Gael Colas" userId="3d45ca74-4915-44cd-80be-55696ad19e81" providerId="ADAL" clId="{7A9B6C9F-596E-42D2-9F89-ED3591A2B275}" dt="2023-06-21T08:40:46.635" v="1069" actId="1036"/>
          <ac:spMkLst>
            <pc:docMk/>
            <pc:sldMk cId="4144913528" sldId="280"/>
            <ac:spMk id="9" creationId="{FD8731DE-D2AA-28A4-BF5F-253029A77F24}"/>
          </ac:spMkLst>
        </pc:spChg>
        <pc:spChg chg="mod">
          <ac:chgData name="Gael Colas" userId="3d45ca74-4915-44cd-80be-55696ad19e81" providerId="ADAL" clId="{7A9B6C9F-596E-42D2-9F89-ED3591A2B275}" dt="2023-06-21T08:40:46.635" v="1069" actId="1036"/>
          <ac:spMkLst>
            <pc:docMk/>
            <pc:sldMk cId="4144913528" sldId="280"/>
            <ac:spMk id="10" creationId="{8966E429-FBD3-7346-9A14-670DD4458028}"/>
          </ac:spMkLst>
        </pc:spChg>
        <pc:spChg chg="del mod">
          <ac:chgData name="Gael Colas" userId="3d45ca74-4915-44cd-80be-55696ad19e81" providerId="ADAL" clId="{7A9B6C9F-596E-42D2-9F89-ED3591A2B275}" dt="2023-06-21T08:40:52.388" v="1070" actId="478"/>
          <ac:spMkLst>
            <pc:docMk/>
            <pc:sldMk cId="4144913528" sldId="280"/>
            <ac:spMk id="11" creationId="{B54D448A-2C6E-8463-DB57-86931B806458}"/>
          </ac:spMkLst>
        </pc:spChg>
        <pc:spChg chg="del mod">
          <ac:chgData name="Gael Colas" userId="3d45ca74-4915-44cd-80be-55696ad19e81" providerId="ADAL" clId="{7A9B6C9F-596E-42D2-9F89-ED3591A2B275}" dt="2023-06-21T08:40:52.388" v="1070" actId="478"/>
          <ac:spMkLst>
            <pc:docMk/>
            <pc:sldMk cId="4144913528" sldId="280"/>
            <ac:spMk id="12" creationId="{3E6EABD9-DFA2-D981-3ED2-EDC0D88406A6}"/>
          </ac:spMkLst>
        </pc:spChg>
        <pc:spChg chg="add mod">
          <ac:chgData name="Gael Colas" userId="3d45ca74-4915-44cd-80be-55696ad19e81" providerId="ADAL" clId="{7A9B6C9F-596E-42D2-9F89-ED3591A2B275}" dt="2023-06-21T08:42:27.502" v="1104" actId="20577"/>
          <ac:spMkLst>
            <pc:docMk/>
            <pc:sldMk cId="4144913528" sldId="280"/>
            <ac:spMk id="13" creationId="{E711809D-83C8-EE70-9BE0-3F55651E1E51}"/>
          </ac:spMkLst>
        </pc:spChg>
        <pc:spChg chg="add mod">
          <ac:chgData name="Gael Colas" userId="3d45ca74-4915-44cd-80be-55696ad19e81" providerId="ADAL" clId="{7A9B6C9F-596E-42D2-9F89-ED3591A2B275}" dt="2023-06-21T08:43:20.087" v="1144" actId="1036"/>
          <ac:spMkLst>
            <pc:docMk/>
            <pc:sldMk cId="4144913528" sldId="280"/>
            <ac:spMk id="15" creationId="{752D1292-05DB-E461-EAE4-480B4588614A}"/>
          </ac:spMkLst>
        </pc:spChg>
        <pc:spChg chg="add mod">
          <ac:chgData name="Gael Colas" userId="3d45ca74-4915-44cd-80be-55696ad19e81" providerId="ADAL" clId="{7A9B6C9F-596E-42D2-9F89-ED3591A2B275}" dt="2023-06-21T08:43:20.087" v="1144" actId="1036"/>
          <ac:spMkLst>
            <pc:docMk/>
            <pc:sldMk cId="4144913528" sldId="280"/>
            <ac:spMk id="16" creationId="{F7B58526-EA00-8B44-A364-FE03ED164DED}"/>
          </ac:spMkLst>
        </pc:spChg>
        <pc:spChg chg="add mod">
          <ac:chgData name="Gael Colas" userId="3d45ca74-4915-44cd-80be-55696ad19e81" providerId="ADAL" clId="{7A9B6C9F-596E-42D2-9F89-ED3591A2B275}" dt="2023-06-21T08:43:20.087" v="1144" actId="1036"/>
          <ac:spMkLst>
            <pc:docMk/>
            <pc:sldMk cId="4144913528" sldId="280"/>
            <ac:spMk id="17" creationId="{7E5785CF-7606-DDF3-7F9A-69E0B9B8880B}"/>
          </ac:spMkLst>
        </pc:spChg>
        <pc:cxnChg chg="add mod">
          <ac:chgData name="Gael Colas" userId="3d45ca74-4915-44cd-80be-55696ad19e81" providerId="ADAL" clId="{7A9B6C9F-596E-42D2-9F89-ED3591A2B275}" dt="2023-06-21T08:41:45.888" v="1074" actId="208"/>
          <ac:cxnSpMkLst>
            <pc:docMk/>
            <pc:sldMk cId="4144913528" sldId="280"/>
            <ac:cxnSpMk id="5" creationId="{3B619729-E784-0C7E-0DC5-6ED7AF224AB0}"/>
          </ac:cxnSpMkLst>
        </pc:cxnChg>
        <pc:cxnChg chg="mod">
          <ac:chgData name="Gael Colas" userId="3d45ca74-4915-44cd-80be-55696ad19e81" providerId="ADAL" clId="{7A9B6C9F-596E-42D2-9F89-ED3591A2B275}" dt="2023-06-21T08:40:46.635" v="1069" actId="1036"/>
          <ac:cxnSpMkLst>
            <pc:docMk/>
            <pc:sldMk cId="4144913528" sldId="280"/>
            <ac:cxnSpMk id="7" creationId="{CE84CAA7-617D-366D-08AC-24DA27EA93EC}"/>
          </ac:cxnSpMkLst>
        </pc:cxnChg>
        <pc:cxnChg chg="add mod">
          <ac:chgData name="Gael Colas" userId="3d45ca74-4915-44cd-80be-55696ad19e81" providerId="ADAL" clId="{7A9B6C9F-596E-42D2-9F89-ED3591A2B275}" dt="2023-06-21T08:43:20.087" v="1144" actId="1036"/>
          <ac:cxnSpMkLst>
            <pc:docMk/>
            <pc:sldMk cId="4144913528" sldId="280"/>
            <ac:cxnSpMk id="14" creationId="{04659BED-3734-4D0F-FD7A-E4C143B0504A}"/>
          </ac:cxnSpMkLst>
        </pc:cxnChg>
      </pc:sldChg>
      <pc:sldChg chg="addSp modSp add mod modTransition">
        <pc:chgData name="Gael Colas" userId="3d45ca74-4915-44cd-80be-55696ad19e81" providerId="ADAL" clId="{7A9B6C9F-596E-42D2-9F89-ED3591A2B275}" dt="2023-06-21T08:45:42.913" v="1251"/>
        <pc:sldMkLst>
          <pc:docMk/>
          <pc:sldMk cId="3938571452" sldId="281"/>
        </pc:sldMkLst>
        <pc:spChg chg="add mod">
          <ac:chgData name="Gael Colas" userId="3d45ca74-4915-44cd-80be-55696ad19e81" providerId="ADAL" clId="{7A9B6C9F-596E-42D2-9F89-ED3591A2B275}" dt="2023-06-21T08:45:32.117" v="1250" actId="14100"/>
          <ac:spMkLst>
            <pc:docMk/>
            <pc:sldMk cId="3938571452" sldId="281"/>
            <ac:spMk id="3" creationId="{34F3905A-D6A5-2D04-1143-79CF94434B40}"/>
          </ac:spMkLst>
        </pc:spChg>
        <pc:spChg chg="mod">
          <ac:chgData name="Gael Colas" userId="3d45ca74-4915-44cd-80be-55696ad19e81" providerId="ADAL" clId="{7A9B6C9F-596E-42D2-9F89-ED3591A2B275}" dt="2023-06-21T08:44:19.982" v="1217" actId="1036"/>
          <ac:spMkLst>
            <pc:docMk/>
            <pc:sldMk cId="3938571452" sldId="281"/>
            <ac:spMk id="15" creationId="{752D1292-05DB-E461-EAE4-480B4588614A}"/>
          </ac:spMkLst>
        </pc:spChg>
        <pc:spChg chg="mod">
          <ac:chgData name="Gael Colas" userId="3d45ca74-4915-44cd-80be-55696ad19e81" providerId="ADAL" clId="{7A9B6C9F-596E-42D2-9F89-ED3591A2B275}" dt="2023-06-21T08:44:19.982" v="1217" actId="1036"/>
          <ac:spMkLst>
            <pc:docMk/>
            <pc:sldMk cId="3938571452" sldId="281"/>
            <ac:spMk id="16" creationId="{F7B58526-EA00-8B44-A364-FE03ED164DED}"/>
          </ac:spMkLst>
        </pc:spChg>
        <pc:spChg chg="mod">
          <ac:chgData name="Gael Colas" userId="3d45ca74-4915-44cd-80be-55696ad19e81" providerId="ADAL" clId="{7A9B6C9F-596E-42D2-9F89-ED3591A2B275}" dt="2023-06-21T08:44:19.982" v="1217" actId="1036"/>
          <ac:spMkLst>
            <pc:docMk/>
            <pc:sldMk cId="3938571452" sldId="281"/>
            <ac:spMk id="17" creationId="{7E5785CF-7606-DDF3-7F9A-69E0B9B8880B}"/>
          </ac:spMkLst>
        </pc:spChg>
        <pc:cxnChg chg="mod">
          <ac:chgData name="Gael Colas" userId="3d45ca74-4915-44cd-80be-55696ad19e81" providerId="ADAL" clId="{7A9B6C9F-596E-42D2-9F89-ED3591A2B275}" dt="2023-06-21T08:44:19.982" v="1217" actId="1036"/>
          <ac:cxnSpMkLst>
            <pc:docMk/>
            <pc:sldMk cId="3938571452" sldId="281"/>
            <ac:cxnSpMk id="14" creationId="{04659BED-3734-4D0F-FD7A-E4C143B0504A}"/>
          </ac:cxnSpMkLst>
        </pc:cxnChg>
      </pc:sldChg>
      <pc:sldChg chg="add del">
        <pc:chgData name="Gael Colas" userId="3d45ca74-4915-44cd-80be-55696ad19e81" providerId="ADAL" clId="{7A9B6C9F-596E-42D2-9F89-ED3591A2B275}" dt="2023-06-21T08:43:26.929" v="1145" actId="47"/>
        <pc:sldMkLst>
          <pc:docMk/>
          <pc:sldMk cId="4038648128" sldId="281"/>
        </pc:sldMkLst>
      </pc:sldChg>
      <pc:sldChg chg="addSp delSp modSp add mod modAnim">
        <pc:chgData name="Gael Colas" userId="3d45ca74-4915-44cd-80be-55696ad19e81" providerId="ADAL" clId="{7A9B6C9F-596E-42D2-9F89-ED3591A2B275}" dt="2023-06-21T08:46:51.055" v="1256" actId="478"/>
        <pc:sldMkLst>
          <pc:docMk/>
          <pc:sldMk cId="3992643926" sldId="282"/>
        </pc:sldMkLst>
        <pc:spChg chg="del">
          <ac:chgData name="Gael Colas" userId="3d45ca74-4915-44cd-80be-55696ad19e81" providerId="ADAL" clId="{7A9B6C9F-596E-42D2-9F89-ED3591A2B275}" dt="2023-06-21T08:46:51.055" v="1256" actId="478"/>
          <ac:spMkLst>
            <pc:docMk/>
            <pc:sldMk cId="3992643926" sldId="282"/>
            <ac:spMk id="3" creationId="{34F3905A-D6A5-2D04-1143-79CF94434B40}"/>
          </ac:spMkLst>
        </pc:spChg>
        <pc:spChg chg="add mod">
          <ac:chgData name="Gael Colas" userId="3d45ca74-4915-44cd-80be-55696ad19e81" providerId="ADAL" clId="{7A9B6C9F-596E-42D2-9F89-ED3591A2B275}" dt="2023-06-21T08:46:38.408" v="1254" actId="1076"/>
          <ac:spMkLst>
            <pc:docMk/>
            <pc:sldMk cId="3992643926" sldId="282"/>
            <ac:spMk id="12" creationId="{DDD15A92-F69C-14F9-D7E9-3050A1FC6607}"/>
          </ac:spMkLst>
        </pc:spChg>
        <pc:spChg chg="add mod">
          <ac:chgData name="Gael Colas" userId="3d45ca74-4915-44cd-80be-55696ad19e81" providerId="ADAL" clId="{7A9B6C9F-596E-42D2-9F89-ED3591A2B275}" dt="2023-06-21T08:46:42.883" v="1255" actId="1076"/>
          <ac:spMkLst>
            <pc:docMk/>
            <pc:sldMk cId="3992643926" sldId="282"/>
            <ac:spMk id="18" creationId="{411F802B-C1F3-A95E-C3A8-5C4A2A56DE49}"/>
          </ac:spMkLst>
        </pc:spChg>
        <pc:cxnChg chg="add mod">
          <ac:chgData name="Gael Colas" userId="3d45ca74-4915-44cd-80be-55696ad19e81" providerId="ADAL" clId="{7A9B6C9F-596E-42D2-9F89-ED3591A2B275}" dt="2023-06-21T08:46:38.408" v="1254" actId="1076"/>
          <ac:cxnSpMkLst>
            <pc:docMk/>
            <pc:sldMk cId="3992643926" sldId="282"/>
            <ac:cxnSpMk id="4" creationId="{90DD2F61-7D0E-6C07-9D3D-0456E83429D7}"/>
          </ac:cxnSpMkLst>
        </pc:cxnChg>
        <pc:cxnChg chg="add mod">
          <ac:chgData name="Gael Colas" userId="3d45ca74-4915-44cd-80be-55696ad19e81" providerId="ADAL" clId="{7A9B6C9F-596E-42D2-9F89-ED3591A2B275}" dt="2023-06-21T08:46:38.408" v="1254" actId="1076"/>
          <ac:cxnSpMkLst>
            <pc:docMk/>
            <pc:sldMk cId="3992643926" sldId="282"/>
            <ac:cxnSpMk id="11" creationId="{08C16421-063C-B230-43D1-06D638C94302}"/>
          </ac:cxnSpMkLst>
        </pc:cxnChg>
      </pc:sldChg>
      <pc:sldChg chg="addSp delSp modSp add mod modAnim">
        <pc:chgData name="Gael Colas" userId="3d45ca74-4915-44cd-80be-55696ad19e81" providerId="ADAL" clId="{7A9B6C9F-596E-42D2-9F89-ED3591A2B275}" dt="2023-06-21T08:48:13.921" v="1264" actId="1076"/>
        <pc:sldMkLst>
          <pc:docMk/>
          <pc:sldMk cId="1955835707" sldId="283"/>
        </pc:sldMkLst>
        <pc:spChg chg="add mod">
          <ac:chgData name="Gael Colas" userId="3d45ca74-4915-44cd-80be-55696ad19e81" providerId="ADAL" clId="{7A9B6C9F-596E-42D2-9F89-ED3591A2B275}" dt="2023-06-21T08:48:13.921" v="1264" actId="1076"/>
          <ac:spMkLst>
            <pc:docMk/>
            <pc:sldMk cId="1955835707" sldId="283"/>
            <ac:spMk id="3" creationId="{F4E8D8B4-22D8-9310-BE7F-8343B63370FE}"/>
          </ac:spMkLst>
        </pc:spChg>
        <pc:spChg chg="del">
          <ac:chgData name="Gael Colas" userId="3d45ca74-4915-44cd-80be-55696ad19e81" providerId="ADAL" clId="{7A9B6C9F-596E-42D2-9F89-ED3591A2B275}" dt="2023-06-21T08:47:49.993" v="1262" actId="478"/>
          <ac:spMkLst>
            <pc:docMk/>
            <pc:sldMk cId="1955835707" sldId="283"/>
            <ac:spMk id="18" creationId="{411F802B-C1F3-A95E-C3A8-5C4A2A56DE49}"/>
          </ac:spMkLst>
        </pc:spChg>
        <pc:spChg chg="add mod">
          <ac:chgData name="Gael Colas" userId="3d45ca74-4915-44cd-80be-55696ad19e81" providerId="ADAL" clId="{7A9B6C9F-596E-42D2-9F89-ED3591A2B275}" dt="2023-06-21T08:48:13.921" v="1264" actId="1076"/>
          <ac:spMkLst>
            <pc:docMk/>
            <pc:sldMk cId="1955835707" sldId="283"/>
            <ac:spMk id="19" creationId="{83425D83-767F-F91F-8ED9-1B3DDF2ABC9E}"/>
          </ac:spMkLst>
        </pc:spChg>
        <pc:spChg chg="add mod">
          <ac:chgData name="Gael Colas" userId="3d45ca74-4915-44cd-80be-55696ad19e81" providerId="ADAL" clId="{7A9B6C9F-596E-42D2-9F89-ED3591A2B275}" dt="2023-06-21T08:48:13.921" v="1264" actId="1076"/>
          <ac:spMkLst>
            <pc:docMk/>
            <pc:sldMk cId="1955835707" sldId="283"/>
            <ac:spMk id="20" creationId="{57D99C0F-2EF0-2F85-6786-249EC5D2FAF7}"/>
          </ac:spMkLst>
        </pc:spChg>
      </pc:sldChg>
      <pc:sldChg chg="addSp delSp modSp add mod modAnim">
        <pc:chgData name="Gael Colas" userId="3d45ca74-4915-44cd-80be-55696ad19e81" providerId="ADAL" clId="{7A9B6C9F-596E-42D2-9F89-ED3591A2B275}" dt="2023-06-21T09:14:02.262" v="1777" actId="478"/>
        <pc:sldMkLst>
          <pc:docMk/>
          <pc:sldMk cId="264911367" sldId="284"/>
        </pc:sldMkLst>
        <pc:spChg chg="add del mod">
          <ac:chgData name="Gael Colas" userId="3d45ca74-4915-44cd-80be-55696ad19e81" providerId="ADAL" clId="{7A9B6C9F-596E-42D2-9F89-ED3591A2B275}" dt="2023-06-21T09:14:00.939" v="1776" actId="478"/>
          <ac:spMkLst>
            <pc:docMk/>
            <pc:sldMk cId="264911367" sldId="284"/>
            <ac:spMk id="18" creationId="{D8E5EEB1-F92F-ED7B-E992-11EECCFE7217}"/>
          </ac:spMkLst>
        </pc:spChg>
        <pc:spChg chg="del">
          <ac:chgData name="Gael Colas" userId="3d45ca74-4915-44cd-80be-55696ad19e81" providerId="ADAL" clId="{7A9B6C9F-596E-42D2-9F89-ED3591A2B275}" dt="2023-06-21T08:50:05.462" v="1281" actId="478"/>
          <ac:spMkLst>
            <pc:docMk/>
            <pc:sldMk cId="264911367" sldId="284"/>
            <ac:spMk id="20" creationId="{57D99C0F-2EF0-2F85-6786-249EC5D2FAF7}"/>
          </ac:spMkLst>
        </pc:spChg>
        <pc:spChg chg="add del mod">
          <ac:chgData name="Gael Colas" userId="3d45ca74-4915-44cd-80be-55696ad19e81" providerId="ADAL" clId="{7A9B6C9F-596E-42D2-9F89-ED3591A2B275}" dt="2023-06-21T09:14:02.262" v="1777" actId="478"/>
          <ac:spMkLst>
            <pc:docMk/>
            <pc:sldMk cId="264911367" sldId="284"/>
            <ac:spMk id="21" creationId="{9EB31A6A-132B-5B47-5331-E7B66805567F}"/>
          </ac:spMkLst>
        </pc:spChg>
        <pc:spChg chg="add mod">
          <ac:chgData name="Gael Colas" userId="3d45ca74-4915-44cd-80be-55696ad19e81" providerId="ADAL" clId="{7A9B6C9F-596E-42D2-9F89-ED3591A2B275}" dt="2023-06-21T08:58:25.657" v="1528" actId="1037"/>
          <ac:spMkLst>
            <pc:docMk/>
            <pc:sldMk cId="264911367" sldId="284"/>
            <ac:spMk id="24" creationId="{C4FC4B11-EDE4-97EB-B30A-F90AF7FC807B}"/>
          </ac:spMkLst>
        </pc:spChg>
        <pc:spChg chg="add mod">
          <ac:chgData name="Gael Colas" userId="3d45ca74-4915-44cd-80be-55696ad19e81" providerId="ADAL" clId="{7A9B6C9F-596E-42D2-9F89-ED3591A2B275}" dt="2023-06-21T08:58:25.657" v="1528" actId="1037"/>
          <ac:spMkLst>
            <pc:docMk/>
            <pc:sldMk cId="264911367" sldId="284"/>
            <ac:spMk id="25" creationId="{401C77E7-1211-05F6-70CD-DE0914CE8192}"/>
          </ac:spMkLst>
        </pc:spChg>
        <pc:spChg chg="add mod">
          <ac:chgData name="Gael Colas" userId="3d45ca74-4915-44cd-80be-55696ad19e81" providerId="ADAL" clId="{7A9B6C9F-596E-42D2-9F89-ED3591A2B275}" dt="2023-06-21T08:58:25.657" v="1528" actId="1037"/>
          <ac:spMkLst>
            <pc:docMk/>
            <pc:sldMk cId="264911367" sldId="284"/>
            <ac:spMk id="26" creationId="{E03BA9D0-B22D-AFF0-167E-79832EF44DB9}"/>
          </ac:spMkLst>
        </pc:spChg>
        <pc:cxnChg chg="add mod">
          <ac:chgData name="Gael Colas" userId="3d45ca74-4915-44cd-80be-55696ad19e81" providerId="ADAL" clId="{7A9B6C9F-596E-42D2-9F89-ED3591A2B275}" dt="2023-06-21T08:58:25.657" v="1528" actId="1037"/>
          <ac:cxnSpMkLst>
            <pc:docMk/>
            <pc:sldMk cId="264911367" sldId="284"/>
            <ac:cxnSpMk id="22" creationId="{2D136E00-4061-9AE6-153E-0A8302F82CDF}"/>
          </ac:cxnSpMkLst>
        </pc:cxnChg>
        <pc:cxnChg chg="add mod">
          <ac:chgData name="Gael Colas" userId="3d45ca74-4915-44cd-80be-55696ad19e81" providerId="ADAL" clId="{7A9B6C9F-596E-42D2-9F89-ED3591A2B275}" dt="2023-06-21T08:58:25.657" v="1528" actId="1037"/>
          <ac:cxnSpMkLst>
            <pc:docMk/>
            <pc:sldMk cId="264911367" sldId="284"/>
            <ac:cxnSpMk id="23" creationId="{B07F69DC-DD6F-2A3E-E9BD-E8D56C279990}"/>
          </ac:cxnSpMkLst>
        </pc:cxnChg>
      </pc:sldChg>
      <pc:sldChg chg="addSp delSp modSp add mod addAnim delAnim modAnim">
        <pc:chgData name="Gael Colas" userId="3d45ca74-4915-44cd-80be-55696ad19e81" providerId="ADAL" clId="{7A9B6C9F-596E-42D2-9F89-ED3591A2B275}" dt="2023-06-21T09:18:22.174" v="1812"/>
        <pc:sldMkLst>
          <pc:docMk/>
          <pc:sldMk cId="1513066520" sldId="285"/>
        </pc:sldMkLst>
        <pc:spChg chg="mod">
          <ac:chgData name="Gael Colas" userId="3d45ca74-4915-44cd-80be-55696ad19e81" providerId="ADAL" clId="{7A9B6C9F-596E-42D2-9F89-ED3591A2B275}" dt="2023-06-21T08:54:13.787" v="1438" actId="1037"/>
          <ac:spMkLst>
            <pc:docMk/>
            <pc:sldMk cId="1513066520" sldId="285"/>
            <ac:spMk id="3" creationId="{F4E8D8B4-22D8-9310-BE7F-8343B63370FE}"/>
          </ac:spMkLst>
        </pc:spChg>
        <pc:spChg chg="mod">
          <ac:chgData name="Gael Colas" userId="3d45ca74-4915-44cd-80be-55696ad19e81" providerId="ADAL" clId="{7A9B6C9F-596E-42D2-9F89-ED3591A2B275}" dt="2023-06-21T08:52:41.690" v="1386" actId="1037"/>
          <ac:spMkLst>
            <pc:docMk/>
            <pc:sldMk cId="1513066520" sldId="285"/>
            <ac:spMk id="18" creationId="{D8E5EEB1-F92F-ED7B-E992-11EECCFE7217}"/>
          </ac:spMkLst>
        </pc:spChg>
        <pc:spChg chg="mod">
          <ac:chgData name="Gael Colas" userId="3d45ca74-4915-44cd-80be-55696ad19e81" providerId="ADAL" clId="{7A9B6C9F-596E-42D2-9F89-ED3591A2B275}" dt="2023-06-21T08:54:13.787" v="1438" actId="1037"/>
          <ac:spMkLst>
            <pc:docMk/>
            <pc:sldMk cId="1513066520" sldId="285"/>
            <ac:spMk id="19" creationId="{83425D83-767F-F91F-8ED9-1B3DDF2ABC9E}"/>
          </ac:spMkLst>
        </pc:spChg>
        <pc:spChg chg="add mod">
          <ac:chgData name="Gael Colas" userId="3d45ca74-4915-44cd-80be-55696ad19e81" providerId="ADAL" clId="{7A9B6C9F-596E-42D2-9F89-ED3591A2B275}" dt="2023-06-21T08:51:14.762" v="1321" actId="20577"/>
          <ac:spMkLst>
            <pc:docMk/>
            <pc:sldMk cId="1513066520" sldId="285"/>
            <ac:spMk id="20" creationId="{0DD6CADD-AC5B-A5A0-BB64-0BE17F127CB9}"/>
          </ac:spMkLst>
        </pc:spChg>
        <pc:spChg chg="add del mod">
          <ac:chgData name="Gael Colas" userId="3d45ca74-4915-44cd-80be-55696ad19e81" providerId="ADAL" clId="{7A9B6C9F-596E-42D2-9F89-ED3591A2B275}" dt="2023-06-21T08:57:03.085" v="1460" actId="21"/>
          <ac:spMkLst>
            <pc:docMk/>
            <pc:sldMk cId="1513066520" sldId="285"/>
            <ac:spMk id="22" creationId="{E5499573-D4F0-6F6A-E24E-5264776218E4}"/>
          </ac:spMkLst>
        </pc:spChg>
        <pc:spChg chg="add del mod">
          <ac:chgData name="Gael Colas" userId="3d45ca74-4915-44cd-80be-55696ad19e81" providerId="ADAL" clId="{7A9B6C9F-596E-42D2-9F89-ED3591A2B275}" dt="2023-06-21T08:57:03.085" v="1460" actId="21"/>
          <ac:spMkLst>
            <pc:docMk/>
            <pc:sldMk cId="1513066520" sldId="285"/>
            <ac:spMk id="23" creationId="{C5211C21-9D81-D7DA-14AB-0B28731AFA80}"/>
          </ac:spMkLst>
        </pc:spChg>
        <pc:spChg chg="add mod">
          <ac:chgData name="Gael Colas" userId="3d45ca74-4915-44cd-80be-55696ad19e81" providerId="ADAL" clId="{7A9B6C9F-596E-42D2-9F89-ED3591A2B275}" dt="2023-06-21T09:05:13.052" v="1689" actId="208"/>
          <ac:spMkLst>
            <pc:docMk/>
            <pc:sldMk cId="1513066520" sldId="285"/>
            <ac:spMk id="24" creationId="{9138D371-F55D-411E-714F-E5DFC8DC6A9A}"/>
          </ac:spMkLst>
        </pc:spChg>
        <pc:spChg chg="add mod">
          <ac:chgData name="Gael Colas" userId="3d45ca74-4915-44cd-80be-55696ad19e81" providerId="ADAL" clId="{7A9B6C9F-596E-42D2-9F89-ED3591A2B275}" dt="2023-06-21T09:05:13.052" v="1689" actId="208"/>
          <ac:spMkLst>
            <pc:docMk/>
            <pc:sldMk cId="1513066520" sldId="285"/>
            <ac:spMk id="25" creationId="{1C6ACC2C-3113-8D9C-63C5-A8400F700B11}"/>
          </ac:spMkLst>
        </pc:spChg>
        <pc:spChg chg="add mod">
          <ac:chgData name="Gael Colas" userId="3d45ca74-4915-44cd-80be-55696ad19e81" providerId="ADAL" clId="{7A9B6C9F-596E-42D2-9F89-ED3591A2B275}" dt="2023-06-21T09:00:52.156" v="1574"/>
          <ac:spMkLst>
            <pc:docMk/>
            <pc:sldMk cId="1513066520" sldId="285"/>
            <ac:spMk id="28" creationId="{5E22E310-6DE6-9646-F9F1-9E073D211D07}"/>
          </ac:spMkLst>
        </pc:spChg>
        <pc:spChg chg="add mod">
          <ac:chgData name="Gael Colas" userId="3d45ca74-4915-44cd-80be-55696ad19e81" providerId="ADAL" clId="{7A9B6C9F-596E-42D2-9F89-ED3591A2B275}" dt="2023-06-21T09:00:52.156" v="1574"/>
          <ac:spMkLst>
            <pc:docMk/>
            <pc:sldMk cId="1513066520" sldId="285"/>
            <ac:spMk id="29" creationId="{DDBFFA1A-201F-36EE-76A8-225EB993DD65}"/>
          </ac:spMkLst>
        </pc:spChg>
        <pc:spChg chg="add mod">
          <ac:chgData name="Gael Colas" userId="3d45ca74-4915-44cd-80be-55696ad19e81" providerId="ADAL" clId="{7A9B6C9F-596E-42D2-9F89-ED3591A2B275}" dt="2023-06-21T09:00:52.156" v="1574"/>
          <ac:spMkLst>
            <pc:docMk/>
            <pc:sldMk cId="1513066520" sldId="285"/>
            <ac:spMk id="30" creationId="{0C7DC854-0C39-8B35-D420-0AF6DE07AFC2}"/>
          </ac:spMkLst>
        </pc:spChg>
        <pc:cxnChg chg="add mod">
          <ac:chgData name="Gael Colas" userId="3d45ca74-4915-44cd-80be-55696ad19e81" providerId="ADAL" clId="{7A9B6C9F-596E-42D2-9F89-ED3591A2B275}" dt="2023-06-21T09:00:52.156" v="1574"/>
          <ac:cxnSpMkLst>
            <pc:docMk/>
            <pc:sldMk cId="1513066520" sldId="285"/>
            <ac:cxnSpMk id="26" creationId="{6FB5A2CD-BFE5-D66A-8EC8-10B776B9CEB2}"/>
          </ac:cxnSpMkLst>
        </pc:cxnChg>
        <pc:cxnChg chg="add mod">
          <ac:chgData name="Gael Colas" userId="3d45ca74-4915-44cd-80be-55696ad19e81" providerId="ADAL" clId="{7A9B6C9F-596E-42D2-9F89-ED3591A2B275}" dt="2023-06-21T09:00:52.156" v="1574"/>
          <ac:cxnSpMkLst>
            <pc:docMk/>
            <pc:sldMk cId="1513066520" sldId="285"/>
            <ac:cxnSpMk id="27" creationId="{DFBB28E8-26BC-7628-4199-70E2B9A8E747}"/>
          </ac:cxnSpMkLst>
        </pc:cxnChg>
      </pc:sldChg>
      <pc:sldChg chg="addSp delSp modSp add mod modAnim">
        <pc:chgData name="Gael Colas" userId="3d45ca74-4915-44cd-80be-55696ad19e81" providerId="ADAL" clId="{7A9B6C9F-596E-42D2-9F89-ED3591A2B275}" dt="2023-06-21T09:05:25.793" v="1690" actId="208"/>
        <pc:sldMkLst>
          <pc:docMk/>
          <pc:sldMk cId="690411125" sldId="286"/>
        </pc:sldMkLst>
        <pc:spChg chg="del">
          <ac:chgData name="Gael Colas" userId="3d45ca74-4915-44cd-80be-55696ad19e81" providerId="ADAL" clId="{7A9B6C9F-596E-42D2-9F89-ED3591A2B275}" dt="2023-06-21T08:56:50.327" v="1457" actId="478"/>
          <ac:spMkLst>
            <pc:docMk/>
            <pc:sldMk cId="690411125" sldId="286"/>
            <ac:spMk id="3" creationId="{F4E8D8B4-22D8-9310-BE7F-8343B63370FE}"/>
          </ac:spMkLst>
        </pc:spChg>
        <pc:spChg chg="del">
          <ac:chgData name="Gael Colas" userId="3d45ca74-4915-44cd-80be-55696ad19e81" providerId="ADAL" clId="{7A9B6C9F-596E-42D2-9F89-ED3591A2B275}" dt="2023-06-21T08:56:51.210" v="1458" actId="478"/>
          <ac:spMkLst>
            <pc:docMk/>
            <pc:sldMk cId="690411125" sldId="286"/>
            <ac:spMk id="19" creationId="{83425D83-767F-F91F-8ED9-1B3DDF2ABC9E}"/>
          </ac:spMkLst>
        </pc:spChg>
        <pc:spChg chg="del">
          <ac:chgData name="Gael Colas" userId="3d45ca74-4915-44cd-80be-55696ad19e81" providerId="ADAL" clId="{7A9B6C9F-596E-42D2-9F89-ED3591A2B275}" dt="2023-06-21T08:57:09.332" v="1461" actId="21"/>
          <ac:spMkLst>
            <pc:docMk/>
            <pc:sldMk cId="690411125" sldId="286"/>
            <ac:spMk id="22" creationId="{E5499573-D4F0-6F6A-E24E-5264776218E4}"/>
          </ac:spMkLst>
        </pc:spChg>
        <pc:spChg chg="del">
          <ac:chgData name="Gael Colas" userId="3d45ca74-4915-44cd-80be-55696ad19e81" providerId="ADAL" clId="{7A9B6C9F-596E-42D2-9F89-ED3591A2B275}" dt="2023-06-21T08:57:09.332" v="1461" actId="21"/>
          <ac:spMkLst>
            <pc:docMk/>
            <pc:sldMk cId="690411125" sldId="286"/>
            <ac:spMk id="23" creationId="{C5211C21-9D81-D7DA-14AB-0B28731AFA80}"/>
          </ac:spMkLst>
        </pc:spChg>
        <pc:spChg chg="mod">
          <ac:chgData name="Gael Colas" userId="3d45ca74-4915-44cd-80be-55696ad19e81" providerId="ADAL" clId="{7A9B6C9F-596E-42D2-9F89-ED3591A2B275}" dt="2023-06-21T09:05:25.793" v="1690" actId="208"/>
          <ac:spMkLst>
            <pc:docMk/>
            <pc:sldMk cId="690411125" sldId="286"/>
            <ac:spMk id="24" creationId="{9138D371-F55D-411E-714F-E5DFC8DC6A9A}"/>
          </ac:spMkLst>
        </pc:spChg>
        <pc:spChg chg="mod">
          <ac:chgData name="Gael Colas" userId="3d45ca74-4915-44cd-80be-55696ad19e81" providerId="ADAL" clId="{7A9B6C9F-596E-42D2-9F89-ED3591A2B275}" dt="2023-06-21T09:05:25.793" v="1690" actId="208"/>
          <ac:spMkLst>
            <pc:docMk/>
            <pc:sldMk cId="690411125" sldId="286"/>
            <ac:spMk id="25" creationId="{1C6ACC2C-3113-8D9C-63C5-A8400F700B11}"/>
          </ac:spMkLst>
        </pc:spChg>
        <pc:spChg chg="add mod">
          <ac:chgData name="Gael Colas" userId="3d45ca74-4915-44cd-80be-55696ad19e81" providerId="ADAL" clId="{7A9B6C9F-596E-42D2-9F89-ED3591A2B275}" dt="2023-06-21T08:57:24.362" v="1471" actId="1038"/>
          <ac:spMkLst>
            <pc:docMk/>
            <pc:sldMk cId="690411125" sldId="286"/>
            <ac:spMk id="26" creationId="{04B779DD-6C16-89F5-CA65-C52CE8E5F881}"/>
          </ac:spMkLst>
        </pc:spChg>
        <pc:spChg chg="add mod">
          <ac:chgData name="Gael Colas" userId="3d45ca74-4915-44cd-80be-55696ad19e81" providerId="ADAL" clId="{7A9B6C9F-596E-42D2-9F89-ED3591A2B275}" dt="2023-06-21T08:57:24.362" v="1471" actId="1038"/>
          <ac:spMkLst>
            <pc:docMk/>
            <pc:sldMk cId="690411125" sldId="286"/>
            <ac:spMk id="27" creationId="{21F2D1D6-3B98-86EE-DD0E-8434E2F086CB}"/>
          </ac:spMkLst>
        </pc:spChg>
        <pc:spChg chg="add mod">
          <ac:chgData name="Gael Colas" userId="3d45ca74-4915-44cd-80be-55696ad19e81" providerId="ADAL" clId="{7A9B6C9F-596E-42D2-9F89-ED3591A2B275}" dt="2023-06-21T09:00:53.930" v="1575"/>
          <ac:spMkLst>
            <pc:docMk/>
            <pc:sldMk cId="690411125" sldId="286"/>
            <ac:spMk id="30" creationId="{E147691C-9F06-3812-6F0A-1F9FE7CEC26F}"/>
          </ac:spMkLst>
        </pc:spChg>
        <pc:spChg chg="add mod">
          <ac:chgData name="Gael Colas" userId="3d45ca74-4915-44cd-80be-55696ad19e81" providerId="ADAL" clId="{7A9B6C9F-596E-42D2-9F89-ED3591A2B275}" dt="2023-06-21T09:00:53.930" v="1575"/>
          <ac:spMkLst>
            <pc:docMk/>
            <pc:sldMk cId="690411125" sldId="286"/>
            <ac:spMk id="31" creationId="{CFD9AC82-0485-BD84-ACC3-E0A9A54FDC92}"/>
          </ac:spMkLst>
        </pc:spChg>
        <pc:spChg chg="add mod">
          <ac:chgData name="Gael Colas" userId="3d45ca74-4915-44cd-80be-55696ad19e81" providerId="ADAL" clId="{7A9B6C9F-596E-42D2-9F89-ED3591A2B275}" dt="2023-06-21T09:00:53.930" v="1575"/>
          <ac:spMkLst>
            <pc:docMk/>
            <pc:sldMk cId="690411125" sldId="286"/>
            <ac:spMk id="32" creationId="{542A572F-388E-DD1C-285D-0E2CBD25E56E}"/>
          </ac:spMkLst>
        </pc:spChg>
        <pc:cxnChg chg="add mod">
          <ac:chgData name="Gael Colas" userId="3d45ca74-4915-44cd-80be-55696ad19e81" providerId="ADAL" clId="{7A9B6C9F-596E-42D2-9F89-ED3591A2B275}" dt="2023-06-21T09:00:53.930" v="1575"/>
          <ac:cxnSpMkLst>
            <pc:docMk/>
            <pc:sldMk cId="690411125" sldId="286"/>
            <ac:cxnSpMk id="28" creationId="{9C3B4E7D-F4D0-16CA-65EE-89825F112BA9}"/>
          </ac:cxnSpMkLst>
        </pc:cxnChg>
        <pc:cxnChg chg="add mod">
          <ac:chgData name="Gael Colas" userId="3d45ca74-4915-44cd-80be-55696ad19e81" providerId="ADAL" clId="{7A9B6C9F-596E-42D2-9F89-ED3591A2B275}" dt="2023-06-21T09:00:53.930" v="1575"/>
          <ac:cxnSpMkLst>
            <pc:docMk/>
            <pc:sldMk cId="690411125" sldId="286"/>
            <ac:cxnSpMk id="29" creationId="{4A833B31-519A-D893-A0D6-EAD2A64EE926}"/>
          </ac:cxnSpMkLst>
        </pc:cxnChg>
      </pc:sldChg>
      <pc:sldChg chg="addSp modSp add mod modAnim">
        <pc:chgData name="Gael Colas" userId="3d45ca74-4915-44cd-80be-55696ad19e81" providerId="ADAL" clId="{7A9B6C9F-596E-42D2-9F89-ED3591A2B275}" dt="2023-06-21T09:13:40.474" v="1775"/>
        <pc:sldMkLst>
          <pc:docMk/>
          <pc:sldMk cId="2318624876" sldId="287"/>
        </pc:sldMkLst>
        <pc:spChg chg="add mod">
          <ac:chgData name="Gael Colas" userId="3d45ca74-4915-44cd-80be-55696ad19e81" providerId="ADAL" clId="{7A9B6C9F-596E-42D2-9F89-ED3591A2B275}" dt="2023-06-21T08:59:46.011" v="1572" actId="20577"/>
          <ac:spMkLst>
            <pc:docMk/>
            <pc:sldMk cId="2318624876" sldId="287"/>
            <ac:spMk id="20" creationId="{34A12096-4B9D-C112-77E3-CD9D4402C394}"/>
          </ac:spMkLst>
        </pc:spChg>
        <pc:spChg chg="mod">
          <ac:chgData name="Gael Colas" userId="3d45ca74-4915-44cd-80be-55696ad19e81" providerId="ADAL" clId="{7A9B6C9F-596E-42D2-9F89-ED3591A2B275}" dt="2023-06-21T08:58:57.975" v="1531" actId="1076"/>
          <ac:spMkLst>
            <pc:docMk/>
            <pc:sldMk cId="2318624876" sldId="287"/>
            <ac:spMk id="24" creationId="{C4FC4B11-EDE4-97EB-B30A-F90AF7FC807B}"/>
          </ac:spMkLst>
        </pc:spChg>
        <pc:spChg chg="mod">
          <ac:chgData name="Gael Colas" userId="3d45ca74-4915-44cd-80be-55696ad19e81" providerId="ADAL" clId="{7A9B6C9F-596E-42D2-9F89-ED3591A2B275}" dt="2023-06-21T08:58:45.676" v="1530" actId="1076"/>
          <ac:spMkLst>
            <pc:docMk/>
            <pc:sldMk cId="2318624876" sldId="287"/>
            <ac:spMk id="25" creationId="{401C77E7-1211-05F6-70CD-DE0914CE8192}"/>
          </ac:spMkLst>
        </pc:spChg>
        <pc:spChg chg="mod">
          <ac:chgData name="Gael Colas" userId="3d45ca74-4915-44cd-80be-55696ad19e81" providerId="ADAL" clId="{7A9B6C9F-596E-42D2-9F89-ED3591A2B275}" dt="2023-06-21T08:58:45.676" v="1530" actId="1076"/>
          <ac:spMkLst>
            <pc:docMk/>
            <pc:sldMk cId="2318624876" sldId="287"/>
            <ac:spMk id="26" creationId="{E03BA9D0-B22D-AFF0-167E-79832EF44DB9}"/>
          </ac:spMkLst>
        </pc:spChg>
        <pc:cxnChg chg="mod">
          <ac:chgData name="Gael Colas" userId="3d45ca74-4915-44cd-80be-55696ad19e81" providerId="ADAL" clId="{7A9B6C9F-596E-42D2-9F89-ED3591A2B275}" dt="2023-06-21T08:58:45.676" v="1530" actId="1076"/>
          <ac:cxnSpMkLst>
            <pc:docMk/>
            <pc:sldMk cId="2318624876" sldId="287"/>
            <ac:cxnSpMk id="22" creationId="{2D136E00-4061-9AE6-153E-0A8302F82CDF}"/>
          </ac:cxnSpMkLst>
        </pc:cxnChg>
        <pc:cxnChg chg="mod">
          <ac:chgData name="Gael Colas" userId="3d45ca74-4915-44cd-80be-55696ad19e81" providerId="ADAL" clId="{7A9B6C9F-596E-42D2-9F89-ED3591A2B275}" dt="2023-06-21T08:58:45.676" v="1530" actId="1076"/>
          <ac:cxnSpMkLst>
            <pc:docMk/>
            <pc:sldMk cId="2318624876" sldId="287"/>
            <ac:cxnSpMk id="23" creationId="{B07F69DC-DD6F-2A3E-E9BD-E8D56C279990}"/>
          </ac:cxnSpMkLst>
        </pc:cxnChg>
      </pc:sldChg>
      <pc:sldChg chg="add del">
        <pc:chgData name="Gael Colas" userId="3d45ca74-4915-44cd-80be-55696ad19e81" providerId="ADAL" clId="{7A9B6C9F-596E-42D2-9F89-ED3591A2B275}" dt="2023-06-21T08:58:06.238" v="1475" actId="47"/>
        <pc:sldMkLst>
          <pc:docMk/>
          <pc:sldMk cId="4008505337" sldId="287"/>
        </pc:sldMkLst>
      </pc:sldChg>
      <pc:sldChg chg="addSp modSp add mod">
        <pc:chgData name="Gael Colas" userId="3d45ca74-4915-44cd-80be-55696ad19e81" providerId="ADAL" clId="{7A9B6C9F-596E-42D2-9F89-ED3591A2B275}" dt="2023-06-21T09:05:43.025" v="1691" actId="208"/>
        <pc:sldMkLst>
          <pc:docMk/>
          <pc:sldMk cId="1740801597" sldId="288"/>
        </pc:sldMkLst>
        <pc:spChg chg="mod">
          <ac:chgData name="Gael Colas" userId="3d45ca74-4915-44cd-80be-55696ad19e81" providerId="ADAL" clId="{7A9B6C9F-596E-42D2-9F89-ED3591A2B275}" dt="2023-06-21T09:01:13.360" v="1581" actId="14100"/>
          <ac:spMkLst>
            <pc:docMk/>
            <pc:sldMk cId="1740801597" sldId="288"/>
            <ac:spMk id="20" creationId="{0DD6CADD-AC5B-A5A0-BB64-0BE17F127CB9}"/>
          </ac:spMkLst>
        </pc:spChg>
        <pc:spChg chg="mod">
          <ac:chgData name="Gael Colas" userId="3d45ca74-4915-44cd-80be-55696ad19e81" providerId="ADAL" clId="{7A9B6C9F-596E-42D2-9F89-ED3591A2B275}" dt="2023-06-21T09:05:43.025" v="1691" actId="208"/>
          <ac:spMkLst>
            <pc:docMk/>
            <pc:sldMk cId="1740801597" sldId="288"/>
            <ac:spMk id="24" creationId="{9138D371-F55D-411E-714F-E5DFC8DC6A9A}"/>
          </ac:spMkLst>
        </pc:spChg>
        <pc:spChg chg="mod">
          <ac:chgData name="Gael Colas" userId="3d45ca74-4915-44cd-80be-55696ad19e81" providerId="ADAL" clId="{7A9B6C9F-596E-42D2-9F89-ED3591A2B275}" dt="2023-06-21T09:05:43.025" v="1691" actId="208"/>
          <ac:spMkLst>
            <pc:docMk/>
            <pc:sldMk cId="1740801597" sldId="288"/>
            <ac:spMk id="25" creationId="{1C6ACC2C-3113-8D9C-63C5-A8400F700B11}"/>
          </ac:spMkLst>
        </pc:spChg>
        <pc:picChg chg="add mod">
          <ac:chgData name="Gael Colas" userId="3d45ca74-4915-44cd-80be-55696ad19e81" providerId="ADAL" clId="{7A9B6C9F-596E-42D2-9F89-ED3591A2B275}" dt="2023-06-21T09:01:37.570" v="1585" actId="207"/>
          <ac:picMkLst>
            <pc:docMk/>
            <pc:sldMk cId="1740801597" sldId="288"/>
            <ac:picMk id="19" creationId="{BEA229D2-D8AF-7F45-ECEA-BA5033D67088}"/>
          </ac:picMkLst>
        </pc:picChg>
      </pc:sldChg>
      <pc:sldChg chg="delSp modSp add del mod modTransition">
        <pc:chgData name="Gael Colas" userId="3d45ca74-4915-44cd-80be-55696ad19e81" providerId="ADAL" clId="{7A9B6C9F-596E-42D2-9F89-ED3591A2B275}" dt="2023-06-21T09:15:26.993" v="1780" actId="47"/>
        <pc:sldMkLst>
          <pc:docMk/>
          <pc:sldMk cId="528844749" sldId="289"/>
        </pc:sldMkLst>
        <pc:spChg chg="mod">
          <ac:chgData name="Gael Colas" userId="3d45ca74-4915-44cd-80be-55696ad19e81" providerId="ADAL" clId="{7A9B6C9F-596E-42D2-9F89-ED3591A2B275}" dt="2023-06-21T09:01:58.617" v="1596" actId="20577"/>
          <ac:spMkLst>
            <pc:docMk/>
            <pc:sldMk cId="528844749" sldId="289"/>
            <ac:spMk id="20" creationId="{0DD6CADD-AC5B-A5A0-BB64-0BE17F127CB9}"/>
          </ac:spMkLst>
        </pc:spChg>
        <pc:spChg chg="mod">
          <ac:chgData name="Gael Colas" userId="3d45ca74-4915-44cd-80be-55696ad19e81" providerId="ADAL" clId="{7A9B6C9F-596E-42D2-9F89-ED3591A2B275}" dt="2023-06-21T09:05:52.887" v="1692" actId="208"/>
          <ac:spMkLst>
            <pc:docMk/>
            <pc:sldMk cId="528844749" sldId="289"/>
            <ac:spMk id="24" creationId="{9138D371-F55D-411E-714F-E5DFC8DC6A9A}"/>
          </ac:spMkLst>
        </pc:spChg>
        <pc:spChg chg="mod">
          <ac:chgData name="Gael Colas" userId="3d45ca74-4915-44cd-80be-55696ad19e81" providerId="ADAL" clId="{7A9B6C9F-596E-42D2-9F89-ED3591A2B275}" dt="2023-06-21T09:05:52.887" v="1692" actId="208"/>
          <ac:spMkLst>
            <pc:docMk/>
            <pc:sldMk cId="528844749" sldId="289"/>
            <ac:spMk id="25" creationId="{1C6ACC2C-3113-8D9C-63C5-A8400F700B11}"/>
          </ac:spMkLst>
        </pc:spChg>
        <pc:picChg chg="del">
          <ac:chgData name="Gael Colas" userId="3d45ca74-4915-44cd-80be-55696ad19e81" providerId="ADAL" clId="{7A9B6C9F-596E-42D2-9F89-ED3591A2B275}" dt="2023-06-21T09:01:54.079" v="1587" actId="478"/>
          <ac:picMkLst>
            <pc:docMk/>
            <pc:sldMk cId="528844749" sldId="289"/>
            <ac:picMk id="19" creationId="{BEA229D2-D8AF-7F45-ECEA-BA5033D67088}"/>
          </ac:picMkLst>
        </pc:picChg>
      </pc:sldChg>
      <pc:sldChg chg="addSp delSp modSp add mod modTransition modAnim">
        <pc:chgData name="Gael Colas" userId="3d45ca74-4915-44cd-80be-55696ad19e81" providerId="ADAL" clId="{7A9B6C9F-596E-42D2-9F89-ED3591A2B275}" dt="2023-06-21T09:19:19.644" v="1859" actId="1038"/>
        <pc:sldMkLst>
          <pc:docMk/>
          <pc:sldMk cId="1478494229" sldId="290"/>
        </pc:sldMkLst>
        <pc:spChg chg="add mod">
          <ac:chgData name="Gael Colas" userId="3d45ca74-4915-44cd-80be-55696ad19e81" providerId="ADAL" clId="{7A9B6C9F-596E-42D2-9F89-ED3591A2B275}" dt="2023-06-21T09:06:23.515" v="1696"/>
          <ac:spMkLst>
            <pc:docMk/>
            <pc:sldMk cId="1478494229" sldId="290"/>
            <ac:spMk id="22" creationId="{4930CCAB-7762-88B0-F8A4-50E3238F9F14}"/>
          </ac:spMkLst>
        </pc:spChg>
        <pc:spChg chg="add mod">
          <ac:chgData name="Gael Colas" userId="3d45ca74-4915-44cd-80be-55696ad19e81" providerId="ADAL" clId="{7A9B6C9F-596E-42D2-9F89-ED3591A2B275}" dt="2023-06-21T09:06:23.515" v="1696"/>
          <ac:spMkLst>
            <pc:docMk/>
            <pc:sldMk cId="1478494229" sldId="290"/>
            <ac:spMk id="23" creationId="{EACC0692-5931-995D-14F1-E8AE055D678F}"/>
          </ac:spMkLst>
        </pc:spChg>
        <pc:spChg chg="mod">
          <ac:chgData name="Gael Colas" userId="3d45ca74-4915-44cd-80be-55696ad19e81" providerId="ADAL" clId="{7A9B6C9F-596E-42D2-9F89-ED3591A2B275}" dt="2023-06-21T09:06:02.229" v="1693" actId="208"/>
          <ac:spMkLst>
            <pc:docMk/>
            <pc:sldMk cId="1478494229" sldId="290"/>
            <ac:spMk id="24" creationId="{9138D371-F55D-411E-714F-E5DFC8DC6A9A}"/>
          </ac:spMkLst>
        </pc:spChg>
        <pc:spChg chg="mod">
          <ac:chgData name="Gael Colas" userId="3d45ca74-4915-44cd-80be-55696ad19e81" providerId="ADAL" clId="{7A9B6C9F-596E-42D2-9F89-ED3591A2B275}" dt="2023-06-21T09:06:02.229" v="1693" actId="208"/>
          <ac:spMkLst>
            <pc:docMk/>
            <pc:sldMk cId="1478494229" sldId="290"/>
            <ac:spMk id="25" creationId="{1C6ACC2C-3113-8D9C-63C5-A8400F700B11}"/>
          </ac:spMkLst>
        </pc:spChg>
        <pc:spChg chg="del mod">
          <ac:chgData name="Gael Colas" userId="3d45ca74-4915-44cd-80be-55696ad19e81" providerId="ADAL" clId="{7A9B6C9F-596E-42D2-9F89-ED3591A2B275}" dt="2023-06-21T09:06:53.825" v="1698" actId="21"/>
          <ac:spMkLst>
            <pc:docMk/>
            <pc:sldMk cId="1478494229" sldId="290"/>
            <ac:spMk id="30" creationId="{E147691C-9F06-3812-6F0A-1F9FE7CEC26F}"/>
          </ac:spMkLst>
        </pc:spChg>
        <pc:spChg chg="del mod">
          <ac:chgData name="Gael Colas" userId="3d45ca74-4915-44cd-80be-55696ad19e81" providerId="ADAL" clId="{7A9B6C9F-596E-42D2-9F89-ED3591A2B275}" dt="2023-06-21T09:06:53.825" v="1698" actId="21"/>
          <ac:spMkLst>
            <pc:docMk/>
            <pc:sldMk cId="1478494229" sldId="290"/>
            <ac:spMk id="31" creationId="{CFD9AC82-0485-BD84-ACC3-E0A9A54FDC92}"/>
          </ac:spMkLst>
        </pc:spChg>
        <pc:spChg chg="del mod">
          <ac:chgData name="Gael Colas" userId="3d45ca74-4915-44cd-80be-55696ad19e81" providerId="ADAL" clId="{7A9B6C9F-596E-42D2-9F89-ED3591A2B275}" dt="2023-06-21T09:06:53.825" v="1698" actId="21"/>
          <ac:spMkLst>
            <pc:docMk/>
            <pc:sldMk cId="1478494229" sldId="290"/>
            <ac:spMk id="32" creationId="{542A572F-388E-DD1C-285D-0E2CBD25E56E}"/>
          </ac:spMkLst>
        </pc:spChg>
        <pc:spChg chg="add mod">
          <ac:chgData name="Gael Colas" userId="3d45ca74-4915-44cd-80be-55696ad19e81" providerId="ADAL" clId="{7A9B6C9F-596E-42D2-9F89-ED3591A2B275}" dt="2023-06-21T09:06:23.515" v="1696"/>
          <ac:spMkLst>
            <pc:docMk/>
            <pc:sldMk cId="1478494229" sldId="290"/>
            <ac:spMk id="33" creationId="{FEE2ADDB-DCB3-F190-FB9A-495BA1B505A5}"/>
          </ac:spMkLst>
        </pc:spChg>
        <pc:spChg chg="add mod">
          <ac:chgData name="Gael Colas" userId="3d45ca74-4915-44cd-80be-55696ad19e81" providerId="ADAL" clId="{7A9B6C9F-596E-42D2-9F89-ED3591A2B275}" dt="2023-06-21T09:07:11.068" v="1701" actId="1076"/>
          <ac:spMkLst>
            <pc:docMk/>
            <pc:sldMk cId="1478494229" sldId="290"/>
            <ac:spMk id="36" creationId="{4B2F0D9B-ED9E-F25B-9319-A3E37492870B}"/>
          </ac:spMkLst>
        </pc:spChg>
        <pc:spChg chg="add mod">
          <ac:chgData name="Gael Colas" userId="3d45ca74-4915-44cd-80be-55696ad19e81" providerId="ADAL" clId="{7A9B6C9F-596E-42D2-9F89-ED3591A2B275}" dt="2023-06-21T09:07:31.092" v="1703" actId="1076"/>
          <ac:spMkLst>
            <pc:docMk/>
            <pc:sldMk cId="1478494229" sldId="290"/>
            <ac:spMk id="37" creationId="{E854174F-BD6F-1196-CFD9-525FCAE43497}"/>
          </ac:spMkLst>
        </pc:spChg>
        <pc:spChg chg="add mod">
          <ac:chgData name="Gael Colas" userId="3d45ca74-4915-44cd-80be-55696ad19e81" providerId="ADAL" clId="{7A9B6C9F-596E-42D2-9F89-ED3591A2B275}" dt="2023-06-21T09:07:26.172" v="1702" actId="1076"/>
          <ac:spMkLst>
            <pc:docMk/>
            <pc:sldMk cId="1478494229" sldId="290"/>
            <ac:spMk id="38" creationId="{A3DD0BFD-E344-E94E-408B-38C749FDEEC1}"/>
          </ac:spMkLst>
        </pc:spChg>
        <pc:spChg chg="add del">
          <ac:chgData name="Gael Colas" userId="3d45ca74-4915-44cd-80be-55696ad19e81" providerId="ADAL" clId="{7A9B6C9F-596E-42D2-9F89-ED3591A2B275}" dt="2023-06-21T09:16:16.493" v="1782" actId="478"/>
          <ac:spMkLst>
            <pc:docMk/>
            <pc:sldMk cId="1478494229" sldId="290"/>
            <ac:spMk id="39" creationId="{499E7A42-5739-2E44-3363-53ACF05E35A4}"/>
          </ac:spMkLst>
        </pc:spChg>
        <pc:spChg chg="add mod">
          <ac:chgData name="Gael Colas" userId="3d45ca74-4915-44cd-80be-55696ad19e81" providerId="ADAL" clId="{7A9B6C9F-596E-42D2-9F89-ED3591A2B275}" dt="2023-06-21T09:19:19.644" v="1859" actId="1038"/>
          <ac:spMkLst>
            <pc:docMk/>
            <pc:sldMk cId="1478494229" sldId="290"/>
            <ac:spMk id="40" creationId="{5C2C5A7D-6415-102E-4207-A5195D6F7EE1}"/>
          </ac:spMkLst>
        </pc:spChg>
        <pc:spChg chg="add mod">
          <ac:chgData name="Gael Colas" userId="3d45ca74-4915-44cd-80be-55696ad19e81" providerId="ADAL" clId="{7A9B6C9F-596E-42D2-9F89-ED3591A2B275}" dt="2023-06-21T09:17:21.049" v="1809" actId="1076"/>
          <ac:spMkLst>
            <pc:docMk/>
            <pc:sldMk cId="1478494229" sldId="290"/>
            <ac:spMk id="41" creationId="{96BA8890-765B-E5FC-B004-4E35C15194F8}"/>
          </ac:spMkLst>
        </pc:spChg>
        <pc:cxnChg chg="add mod">
          <ac:chgData name="Gael Colas" userId="3d45ca74-4915-44cd-80be-55696ad19e81" providerId="ADAL" clId="{7A9B6C9F-596E-42D2-9F89-ED3591A2B275}" dt="2023-06-21T09:06:23.515" v="1696"/>
          <ac:cxnSpMkLst>
            <pc:docMk/>
            <pc:sldMk cId="1478494229" sldId="290"/>
            <ac:cxnSpMk id="3" creationId="{5191FA24-768E-9514-4BF6-8354AE787CC5}"/>
          </ac:cxnSpMkLst>
        </pc:cxnChg>
        <pc:cxnChg chg="add mod">
          <ac:chgData name="Gael Colas" userId="3d45ca74-4915-44cd-80be-55696ad19e81" providerId="ADAL" clId="{7A9B6C9F-596E-42D2-9F89-ED3591A2B275}" dt="2023-06-21T09:06:23.515" v="1696"/>
          <ac:cxnSpMkLst>
            <pc:docMk/>
            <pc:sldMk cId="1478494229" sldId="290"/>
            <ac:cxnSpMk id="19" creationId="{E321162C-A8CB-FE2C-9398-CD3D67ED209B}"/>
          </ac:cxnSpMkLst>
        </pc:cxnChg>
        <pc:cxnChg chg="del mod">
          <ac:chgData name="Gael Colas" userId="3d45ca74-4915-44cd-80be-55696ad19e81" providerId="ADAL" clId="{7A9B6C9F-596E-42D2-9F89-ED3591A2B275}" dt="2023-06-21T09:06:53.825" v="1698" actId="21"/>
          <ac:cxnSpMkLst>
            <pc:docMk/>
            <pc:sldMk cId="1478494229" sldId="290"/>
            <ac:cxnSpMk id="28" creationId="{9C3B4E7D-F4D0-16CA-65EE-89825F112BA9}"/>
          </ac:cxnSpMkLst>
        </pc:cxnChg>
        <pc:cxnChg chg="del mod">
          <ac:chgData name="Gael Colas" userId="3d45ca74-4915-44cd-80be-55696ad19e81" providerId="ADAL" clId="{7A9B6C9F-596E-42D2-9F89-ED3591A2B275}" dt="2023-06-21T09:06:53.825" v="1698" actId="21"/>
          <ac:cxnSpMkLst>
            <pc:docMk/>
            <pc:sldMk cId="1478494229" sldId="290"/>
            <ac:cxnSpMk id="29" creationId="{4A833B31-519A-D893-A0D6-EAD2A64EE926}"/>
          </ac:cxnSpMkLst>
        </pc:cxnChg>
        <pc:cxnChg chg="add mod">
          <ac:chgData name="Gael Colas" userId="3d45ca74-4915-44cd-80be-55696ad19e81" providerId="ADAL" clId="{7A9B6C9F-596E-42D2-9F89-ED3591A2B275}" dt="2023-06-21T09:06:59.378" v="1700" actId="1076"/>
          <ac:cxnSpMkLst>
            <pc:docMk/>
            <pc:sldMk cId="1478494229" sldId="290"/>
            <ac:cxnSpMk id="34" creationId="{5287E7B7-A689-51D1-C79E-C83B94AFD67F}"/>
          </ac:cxnSpMkLst>
        </pc:cxnChg>
        <pc:cxnChg chg="add mod">
          <ac:chgData name="Gael Colas" userId="3d45ca74-4915-44cd-80be-55696ad19e81" providerId="ADAL" clId="{7A9B6C9F-596E-42D2-9F89-ED3591A2B275}" dt="2023-06-21T09:06:59.378" v="1700" actId="1076"/>
          <ac:cxnSpMkLst>
            <pc:docMk/>
            <pc:sldMk cId="1478494229" sldId="290"/>
            <ac:cxnSpMk id="35" creationId="{CF558FAC-FA66-F76B-CFD6-7FD3F0A31C94}"/>
          </ac:cxnSpMkLst>
        </pc:cxnChg>
      </pc:sldChg>
      <pc:sldChg chg="new del">
        <pc:chgData name="Gael Colas" userId="3d45ca74-4915-44cd-80be-55696ad19e81" providerId="ADAL" clId="{7A9B6C9F-596E-42D2-9F89-ED3591A2B275}" dt="2023-06-21T09:03:01.909" v="1686" actId="47"/>
        <pc:sldMkLst>
          <pc:docMk/>
          <pc:sldMk cId="811701160" sldId="291"/>
        </pc:sldMkLst>
      </pc:sldChg>
      <pc:sldChg chg="modSp new mod">
        <pc:chgData name="Gael Colas" userId="3d45ca74-4915-44cd-80be-55696ad19e81" providerId="ADAL" clId="{7A9B6C9F-596E-42D2-9F89-ED3591A2B275}" dt="2023-06-22T08:23:22.459" v="2346" actId="20577"/>
        <pc:sldMkLst>
          <pc:docMk/>
          <pc:sldMk cId="1617020327" sldId="291"/>
        </pc:sldMkLst>
        <pc:spChg chg="mod">
          <ac:chgData name="Gael Colas" userId="3d45ca74-4915-44cd-80be-55696ad19e81" providerId="ADAL" clId="{7A9B6C9F-596E-42D2-9F89-ED3591A2B275}" dt="2023-06-22T08:22:57.530" v="2268" actId="404"/>
          <ac:spMkLst>
            <pc:docMk/>
            <pc:sldMk cId="1617020327" sldId="291"/>
            <ac:spMk id="2" creationId="{ED018521-6FC2-3A68-E5B1-C9104E850762}"/>
          </ac:spMkLst>
        </pc:spChg>
        <pc:spChg chg="mod">
          <ac:chgData name="Gael Colas" userId="3d45ca74-4915-44cd-80be-55696ad19e81" providerId="ADAL" clId="{7A9B6C9F-596E-42D2-9F89-ED3591A2B275}" dt="2023-06-22T08:23:22.459" v="2346" actId="20577"/>
          <ac:spMkLst>
            <pc:docMk/>
            <pc:sldMk cId="1617020327" sldId="291"/>
            <ac:spMk id="3" creationId="{57C090B6-D21F-7871-0ECE-B4A61C901C7B}"/>
          </ac:spMkLst>
        </pc:spChg>
      </pc:sldChg>
      <pc:sldChg chg="addSp delSp modSp add del mod">
        <pc:chgData name="Gael Colas" userId="3d45ca74-4915-44cd-80be-55696ad19e81" providerId="ADAL" clId="{7A9B6C9F-596E-42D2-9F89-ED3591A2B275}" dt="2023-06-21T09:10:12.569" v="1753" actId="47"/>
        <pc:sldMkLst>
          <pc:docMk/>
          <pc:sldMk cId="3243638727" sldId="291"/>
        </pc:sldMkLst>
        <pc:spChg chg="mod">
          <ac:chgData name="Gael Colas" userId="3d45ca74-4915-44cd-80be-55696ad19e81" providerId="ADAL" clId="{7A9B6C9F-596E-42D2-9F89-ED3591A2B275}" dt="2023-06-21T09:10:09.533" v="1752" actId="6549"/>
          <ac:spMkLst>
            <pc:docMk/>
            <pc:sldMk cId="3243638727" sldId="291"/>
            <ac:spMk id="3" creationId="{D23B38BC-9499-91B0-A363-25D996009DE6}"/>
          </ac:spMkLst>
        </pc:spChg>
        <pc:spChg chg="add del">
          <ac:chgData name="Gael Colas" userId="3d45ca74-4915-44cd-80be-55696ad19e81" providerId="ADAL" clId="{7A9B6C9F-596E-42D2-9F89-ED3591A2B275}" dt="2023-06-21T09:10:04.579" v="1748"/>
          <ac:spMkLst>
            <pc:docMk/>
            <pc:sldMk cId="3243638727" sldId="291"/>
            <ac:spMk id="14" creationId="{2DA38A0E-19AF-237B-C8BB-AB39B2156BC8}"/>
          </ac:spMkLst>
        </pc:spChg>
        <pc:spChg chg="add del">
          <ac:chgData name="Gael Colas" userId="3d45ca74-4915-44cd-80be-55696ad19e81" providerId="ADAL" clId="{7A9B6C9F-596E-42D2-9F89-ED3591A2B275}" dt="2023-06-21T09:10:08.531" v="1751"/>
          <ac:spMkLst>
            <pc:docMk/>
            <pc:sldMk cId="3243638727" sldId="291"/>
            <ac:spMk id="15" creationId="{4C1395F6-7EAF-ACC6-6098-E51BDE95912C}"/>
          </ac:spMkLst>
        </pc:spChg>
      </pc:sldChg>
      <pc:sldMasterChg chg="modSp mod">
        <pc:chgData name="Gael Colas" userId="3d45ca74-4915-44cd-80be-55696ad19e81" providerId="ADAL" clId="{7A9B6C9F-596E-42D2-9F89-ED3591A2B275}" dt="2023-06-21T07:48:29.245" v="157" actId="20577"/>
        <pc:sldMasterMkLst>
          <pc:docMk/>
          <pc:sldMasterMk cId="2577699735" sldId="2147483684"/>
        </pc:sldMasterMkLst>
        <pc:spChg chg="mod">
          <ac:chgData name="Gael Colas" userId="3d45ca74-4915-44cd-80be-55696ad19e81" providerId="ADAL" clId="{7A9B6C9F-596E-42D2-9F89-ED3591A2B275}" dt="2023-06-21T07:48:29.245" v="157" actId="20577"/>
          <ac:spMkLst>
            <pc:docMk/>
            <pc:sldMasterMk cId="2577699735" sldId="2147483684"/>
            <ac:spMk id="10" creationId="{6122872C-58E4-4D8E-43AD-82C6D51A6C2A}"/>
          </ac:spMkLst>
        </pc:spChg>
      </pc:sldMasterChg>
      <pc:sldMasterChg chg="modSp mod">
        <pc:chgData name="Gael Colas" userId="3d45ca74-4915-44cd-80be-55696ad19e81" providerId="ADAL" clId="{7A9B6C9F-596E-42D2-9F89-ED3591A2B275}" dt="2023-06-21T07:49:14.386" v="166" actId="20577"/>
        <pc:sldMasterMkLst>
          <pc:docMk/>
          <pc:sldMasterMk cId="1520531744" sldId="2147483695"/>
        </pc:sldMasterMkLst>
        <pc:spChg chg="mod">
          <ac:chgData name="Gael Colas" userId="3d45ca74-4915-44cd-80be-55696ad19e81" providerId="ADAL" clId="{7A9B6C9F-596E-42D2-9F89-ED3591A2B275}" dt="2023-06-21T07:49:14.386" v="166" actId="20577"/>
          <ac:spMkLst>
            <pc:docMk/>
            <pc:sldMasterMk cId="1520531744" sldId="2147483695"/>
            <ac:spMk id="9" creationId="{23A9783D-3390-2C6C-10C7-123B0E0D4E9D}"/>
          </ac:spMkLst>
        </pc:spChg>
      </pc:sldMasterChg>
    </pc:docChg>
  </pc:docChgLst>
  <pc:docChgLst>
    <pc:chgData name="Gael Colas" userId="3d45ca74-4915-44cd-80be-55696ad19e81" providerId="ADAL" clId="{5B9D0AE3-8651-B042-8E1E-30AE03C30714}"/>
    <pc:docChg chg="modSld">
      <pc:chgData name="Gael Colas" userId="3d45ca74-4915-44cd-80be-55696ad19e81" providerId="ADAL" clId="{5B9D0AE3-8651-B042-8E1E-30AE03C30714}" dt="2023-06-22T07:20:27.976" v="0" actId="22"/>
      <pc:docMkLst>
        <pc:docMk/>
      </pc:docMkLst>
      <pc:sldChg chg="addSp">
        <pc:chgData name="Gael Colas" userId="3d45ca74-4915-44cd-80be-55696ad19e81" providerId="ADAL" clId="{5B9D0AE3-8651-B042-8E1E-30AE03C30714}" dt="2023-06-22T07:20:27.976" v="0" actId="22"/>
        <pc:sldMkLst>
          <pc:docMk/>
          <pc:sldMk cId="1101361508" sldId="260"/>
        </pc:sldMkLst>
        <pc:spChg chg="add">
          <ac:chgData name="Gael Colas" userId="3d45ca74-4915-44cd-80be-55696ad19e81" providerId="ADAL" clId="{5B9D0AE3-8651-B042-8E1E-30AE03C30714}" dt="2023-06-22T07:20:27.976" v="0" actId="22"/>
          <ac:spMkLst>
            <pc:docMk/>
            <pc:sldMk cId="1101361508" sldId="260"/>
            <ac:spMk id="5" creationId="{B2159CFB-07EE-6F50-9440-5B1E74C684A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2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21/06/2023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717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“Alternate to you, me, but reality to everyone else”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6068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0880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you just pull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3067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you just pull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9724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you just pull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4855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@gaelcolas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@gaelcolas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twitter.com/nohwnd" TargetMode="Externa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youtube.com/watch?v=W3LwlSlo5cw&amp;ab_channel=Shikshakat-Eeksha-dot-com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git started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gaelcolas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38959EA-F508-5A90-777C-6FB0DAF40ECD}"/>
              </a:ext>
            </a:extLst>
          </p:cNvPr>
          <p:cNvSpPr txBox="1"/>
          <p:nvPr/>
        </p:nvSpPr>
        <p:spPr>
          <a:xfrm>
            <a:off x="8224520" y="2357730"/>
            <a:ext cx="33375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@ 16:45</a:t>
            </a:r>
          </a:p>
        </p:txBody>
      </p: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 is relative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>
            <a:off x="787232" y="2779537"/>
            <a:ext cx="8514214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598687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259759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738787" y="201046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891090-F059-4440-E109-A6B5DB1E07BA}"/>
              </a:ext>
            </a:extLst>
          </p:cNvPr>
          <p:cNvCxnSpPr/>
          <p:nvPr/>
        </p:nvCxnSpPr>
        <p:spPr>
          <a:xfrm>
            <a:off x="2617045" y="2762380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7F2FD0F-70FB-EC19-D04C-19E55E300A5C}"/>
              </a:ext>
            </a:extLst>
          </p:cNvPr>
          <p:cNvSpPr/>
          <p:nvPr/>
        </p:nvSpPr>
        <p:spPr>
          <a:xfrm>
            <a:off x="4132463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7810681-FCFF-6188-DB5B-19432399C30F}"/>
              </a:ext>
            </a:extLst>
          </p:cNvPr>
          <p:cNvSpPr/>
          <p:nvPr/>
        </p:nvSpPr>
        <p:spPr>
          <a:xfrm>
            <a:off x="4657283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A38C172-36FD-2ED7-79AB-131D7F9A6021}"/>
              </a:ext>
            </a:extLst>
          </p:cNvPr>
          <p:cNvCxnSpPr>
            <a:cxnSpLocks/>
          </p:cNvCxnSpPr>
          <p:nvPr/>
        </p:nvCxnSpPr>
        <p:spPr>
          <a:xfrm>
            <a:off x="3778713" y="3961391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2F4DD1D-DD3E-0EAF-356F-81EF74687C35}"/>
              </a:ext>
            </a:extLst>
          </p:cNvPr>
          <p:cNvSpPr txBox="1"/>
          <p:nvPr/>
        </p:nvSpPr>
        <p:spPr>
          <a:xfrm>
            <a:off x="2532262" y="3961391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A8ADE7D-BB13-E2C0-8929-C030A0C018E7}"/>
              </a:ext>
            </a:extLst>
          </p:cNvPr>
          <p:cNvSpPr/>
          <p:nvPr/>
        </p:nvSpPr>
        <p:spPr>
          <a:xfrm>
            <a:off x="5959748" y="3825138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313D3B5-2FD2-8FDD-A1E9-9846DB3F5E86}"/>
              </a:ext>
            </a:extLst>
          </p:cNvPr>
          <p:cNvSpPr/>
          <p:nvPr/>
        </p:nvSpPr>
        <p:spPr>
          <a:xfrm>
            <a:off x="6484568" y="3825138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9E35223-155C-E244-E31F-265724845785}"/>
              </a:ext>
            </a:extLst>
          </p:cNvPr>
          <p:cNvCxnSpPr>
            <a:cxnSpLocks/>
          </p:cNvCxnSpPr>
          <p:nvPr/>
        </p:nvCxnSpPr>
        <p:spPr>
          <a:xfrm>
            <a:off x="8217487" y="3429000"/>
            <a:ext cx="3590990" cy="0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9968E82-EFF7-956A-E073-E37AAE10FF6C}"/>
              </a:ext>
            </a:extLst>
          </p:cNvPr>
          <p:cNvCxnSpPr>
            <a:cxnSpLocks/>
          </p:cNvCxnSpPr>
          <p:nvPr/>
        </p:nvCxnSpPr>
        <p:spPr>
          <a:xfrm flipH="1" flipV="1">
            <a:off x="7568024" y="2779537"/>
            <a:ext cx="649463" cy="649463"/>
          </a:xfrm>
          <a:prstGeom prst="line">
            <a:avLst/>
          </a:prstGeom>
          <a:ln w="7620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DBCA898-B559-389E-F6F1-52E51EAC19C9}"/>
              </a:ext>
            </a:extLst>
          </p:cNvPr>
          <p:cNvCxnSpPr>
            <a:cxnSpLocks/>
          </p:cNvCxnSpPr>
          <p:nvPr/>
        </p:nvCxnSpPr>
        <p:spPr>
          <a:xfrm flipH="1">
            <a:off x="7732022" y="3429000"/>
            <a:ext cx="485465" cy="485465"/>
          </a:xfrm>
          <a:prstGeom prst="line">
            <a:avLst/>
          </a:prstGeom>
          <a:ln w="76200"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11890F72-0C1D-6167-8DD5-F1E667B8290A}"/>
              </a:ext>
            </a:extLst>
          </p:cNvPr>
          <p:cNvSpPr/>
          <p:nvPr/>
        </p:nvSpPr>
        <p:spPr>
          <a:xfrm>
            <a:off x="8462741" y="3292748"/>
            <a:ext cx="272503" cy="272503"/>
          </a:xfrm>
          <a:prstGeom prst="ellips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D10536C-7ECF-CB5E-AA86-462A1E8A2AD6}"/>
              </a:ext>
            </a:extLst>
          </p:cNvPr>
          <p:cNvSpPr/>
          <p:nvPr/>
        </p:nvSpPr>
        <p:spPr>
          <a:xfrm>
            <a:off x="8987561" y="3292748"/>
            <a:ext cx="272503" cy="272503"/>
          </a:xfrm>
          <a:prstGeom prst="ellips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436F4F8-22AB-69EC-1EA2-433B2D1A655F}"/>
              </a:ext>
            </a:extLst>
          </p:cNvPr>
          <p:cNvSpPr/>
          <p:nvPr/>
        </p:nvSpPr>
        <p:spPr>
          <a:xfrm>
            <a:off x="9512381" y="3292748"/>
            <a:ext cx="272503" cy="272503"/>
          </a:xfrm>
          <a:prstGeom prst="ellips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3938145-ABC7-0A74-DD58-34B1F8C9383F}"/>
              </a:ext>
            </a:extLst>
          </p:cNvPr>
          <p:cNvSpPr/>
          <p:nvPr/>
        </p:nvSpPr>
        <p:spPr>
          <a:xfrm>
            <a:off x="10037201" y="3292748"/>
            <a:ext cx="272503" cy="272503"/>
          </a:xfrm>
          <a:prstGeom prst="ellips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AAFDDCD7-172E-7C43-22CD-5919E603F0C2}"/>
              </a:ext>
            </a:extLst>
          </p:cNvPr>
          <p:cNvSpPr/>
          <p:nvPr/>
        </p:nvSpPr>
        <p:spPr>
          <a:xfrm>
            <a:off x="10516110" y="3292748"/>
            <a:ext cx="272503" cy="272503"/>
          </a:xfrm>
          <a:prstGeom prst="ellips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765B86D-92C8-2D32-FDE8-5544FDC2DFA5}"/>
              </a:ext>
            </a:extLst>
          </p:cNvPr>
          <p:cNvSpPr/>
          <p:nvPr/>
        </p:nvSpPr>
        <p:spPr>
          <a:xfrm>
            <a:off x="11040930" y="3292748"/>
            <a:ext cx="272503" cy="272503"/>
          </a:xfrm>
          <a:prstGeom prst="ellipse">
            <a:avLst/>
          </a:prstGeom>
          <a:ln w="762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82F3A5B-CB08-81DB-B9D8-70ACE702403C}"/>
              </a:ext>
            </a:extLst>
          </p:cNvPr>
          <p:cNvSpPr txBox="1"/>
          <p:nvPr/>
        </p:nvSpPr>
        <p:spPr>
          <a:xfrm rot="20416499">
            <a:off x="7944098" y="4139755"/>
            <a:ext cx="2556848" cy="1384995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rgbClr val="FF0000"/>
                </a:solidFill>
              </a:rPr>
              <a:t>Merge commits</a:t>
            </a:r>
            <a:br>
              <a:rPr lang="en-GB" sz="2800" b="1" dirty="0">
                <a:solidFill>
                  <a:srgbClr val="FF0000"/>
                </a:solidFill>
              </a:rPr>
            </a:br>
            <a:r>
              <a:rPr lang="en-GB" sz="2800" b="1" dirty="0">
                <a:solidFill>
                  <a:srgbClr val="FF0000"/>
                </a:solidFill>
              </a:rPr>
              <a:t>=</a:t>
            </a:r>
            <a:br>
              <a:rPr lang="en-GB" sz="2800" b="1" dirty="0">
                <a:solidFill>
                  <a:srgbClr val="FF0000"/>
                </a:solidFill>
              </a:rPr>
            </a:br>
            <a:r>
              <a:rPr lang="en-GB" sz="2800" b="1" dirty="0">
                <a:solidFill>
                  <a:srgbClr val="FF0000"/>
                </a:solidFill>
              </a:rPr>
              <a:t>BAD*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BCF5D6-4878-9739-BCAA-42309D83CEF7}"/>
              </a:ext>
            </a:extLst>
          </p:cNvPr>
          <p:cNvSpPr txBox="1"/>
          <p:nvPr/>
        </p:nvSpPr>
        <p:spPr>
          <a:xfrm>
            <a:off x="3381453" y="5830575"/>
            <a:ext cx="4511302" cy="37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i="1" dirty="0"/>
              <a:t>*</a:t>
            </a:r>
            <a:r>
              <a:rPr lang="en-GB" i="1" dirty="0"/>
              <a:t>Bad if you don’t know why / not intentional</a:t>
            </a:r>
          </a:p>
        </p:txBody>
      </p:sp>
    </p:spTree>
    <p:extLst>
      <p:ext uri="{BB962C8B-B14F-4D97-AF65-F5344CB8AC3E}">
        <p14:creationId xmlns:p14="http://schemas.microsoft.com/office/powerpoint/2010/main" val="3562866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7" grpId="0" animBg="1"/>
      <p:bldP spid="38" grpId="0" animBg="1"/>
      <p:bldP spid="40" grpId="0" animBg="1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 pull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>
            <a:off x="787232" y="2779537"/>
            <a:ext cx="8514214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598687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259759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738787" y="201046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891090-F059-4440-E109-A6B5DB1E07BA}"/>
              </a:ext>
            </a:extLst>
          </p:cNvPr>
          <p:cNvCxnSpPr/>
          <p:nvPr/>
        </p:nvCxnSpPr>
        <p:spPr>
          <a:xfrm>
            <a:off x="2617045" y="2762380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7F2FD0F-70FB-EC19-D04C-19E55E300A5C}"/>
              </a:ext>
            </a:extLst>
          </p:cNvPr>
          <p:cNvSpPr/>
          <p:nvPr/>
        </p:nvSpPr>
        <p:spPr>
          <a:xfrm>
            <a:off x="3506210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7810681-FCFF-6188-DB5B-19432399C30F}"/>
              </a:ext>
            </a:extLst>
          </p:cNvPr>
          <p:cNvSpPr/>
          <p:nvPr/>
        </p:nvSpPr>
        <p:spPr>
          <a:xfrm>
            <a:off x="4031030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A38C172-36FD-2ED7-79AB-131D7F9A6021}"/>
              </a:ext>
            </a:extLst>
          </p:cNvPr>
          <p:cNvCxnSpPr>
            <a:cxnSpLocks/>
          </p:cNvCxnSpPr>
          <p:nvPr/>
        </p:nvCxnSpPr>
        <p:spPr>
          <a:xfrm>
            <a:off x="3778713" y="3961391"/>
            <a:ext cx="3669711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2F4DD1D-DD3E-0EAF-356F-81EF74687C35}"/>
              </a:ext>
            </a:extLst>
          </p:cNvPr>
          <p:cNvSpPr txBox="1"/>
          <p:nvPr/>
        </p:nvSpPr>
        <p:spPr>
          <a:xfrm>
            <a:off x="2532262" y="3961391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A8ADE7D-BB13-E2C0-8929-C030A0C018E7}"/>
              </a:ext>
            </a:extLst>
          </p:cNvPr>
          <p:cNvSpPr/>
          <p:nvPr/>
        </p:nvSpPr>
        <p:spPr>
          <a:xfrm>
            <a:off x="4605307" y="3825141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313D3B5-2FD2-8FDD-A1E9-9846DB3F5E86}"/>
              </a:ext>
            </a:extLst>
          </p:cNvPr>
          <p:cNvSpPr/>
          <p:nvPr/>
        </p:nvSpPr>
        <p:spPr>
          <a:xfrm>
            <a:off x="5130127" y="3825141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290C78B-4628-5F23-754C-405A67A0775D}"/>
              </a:ext>
            </a:extLst>
          </p:cNvPr>
          <p:cNvSpPr/>
          <p:nvPr/>
        </p:nvSpPr>
        <p:spPr>
          <a:xfrm>
            <a:off x="3506210" y="2650230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3612B2-C4BD-1328-0D3D-D982A1BC4033}"/>
              </a:ext>
            </a:extLst>
          </p:cNvPr>
          <p:cNvSpPr/>
          <p:nvPr/>
        </p:nvSpPr>
        <p:spPr>
          <a:xfrm>
            <a:off x="4031030" y="2650230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0714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git pull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>
            <a:off x="787232" y="2779537"/>
            <a:ext cx="8514214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598687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259759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738787" y="201046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891090-F059-4440-E109-A6B5DB1E07BA}"/>
              </a:ext>
            </a:extLst>
          </p:cNvPr>
          <p:cNvCxnSpPr/>
          <p:nvPr/>
        </p:nvCxnSpPr>
        <p:spPr>
          <a:xfrm>
            <a:off x="2617045" y="2762380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7F2FD0F-70FB-EC19-D04C-19E55E300A5C}"/>
              </a:ext>
            </a:extLst>
          </p:cNvPr>
          <p:cNvSpPr/>
          <p:nvPr/>
        </p:nvSpPr>
        <p:spPr>
          <a:xfrm>
            <a:off x="3506210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7810681-FCFF-6188-DB5B-19432399C30F}"/>
              </a:ext>
            </a:extLst>
          </p:cNvPr>
          <p:cNvSpPr/>
          <p:nvPr/>
        </p:nvSpPr>
        <p:spPr>
          <a:xfrm>
            <a:off x="4031030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A38C172-36FD-2ED7-79AB-131D7F9A6021}"/>
              </a:ext>
            </a:extLst>
          </p:cNvPr>
          <p:cNvCxnSpPr>
            <a:cxnSpLocks/>
          </p:cNvCxnSpPr>
          <p:nvPr/>
        </p:nvCxnSpPr>
        <p:spPr>
          <a:xfrm>
            <a:off x="3778713" y="3961391"/>
            <a:ext cx="3669711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2F4DD1D-DD3E-0EAF-356F-81EF74687C35}"/>
              </a:ext>
            </a:extLst>
          </p:cNvPr>
          <p:cNvSpPr txBox="1"/>
          <p:nvPr/>
        </p:nvSpPr>
        <p:spPr>
          <a:xfrm>
            <a:off x="2532262" y="3961391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A8ADE7D-BB13-E2C0-8929-C030A0C018E7}"/>
              </a:ext>
            </a:extLst>
          </p:cNvPr>
          <p:cNvSpPr/>
          <p:nvPr/>
        </p:nvSpPr>
        <p:spPr>
          <a:xfrm>
            <a:off x="4605307" y="3825141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313D3B5-2FD2-8FDD-A1E9-9846DB3F5E86}"/>
              </a:ext>
            </a:extLst>
          </p:cNvPr>
          <p:cNvSpPr/>
          <p:nvPr/>
        </p:nvSpPr>
        <p:spPr>
          <a:xfrm>
            <a:off x="5130127" y="3825141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290C78B-4628-5F23-754C-405A67A0775D}"/>
              </a:ext>
            </a:extLst>
          </p:cNvPr>
          <p:cNvSpPr/>
          <p:nvPr/>
        </p:nvSpPr>
        <p:spPr>
          <a:xfrm>
            <a:off x="5704404" y="3831364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C3612B2-C4BD-1328-0D3D-D982A1BC4033}"/>
              </a:ext>
            </a:extLst>
          </p:cNvPr>
          <p:cNvSpPr/>
          <p:nvPr/>
        </p:nvSpPr>
        <p:spPr>
          <a:xfrm>
            <a:off x="6229224" y="3831364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3B38BC-9499-91B0-A363-25D996009DE6}"/>
              </a:ext>
            </a:extLst>
          </p:cNvPr>
          <p:cNvSpPr txBox="1"/>
          <p:nvPr/>
        </p:nvSpPr>
        <p:spPr>
          <a:xfrm>
            <a:off x="8405213" y="3324540"/>
            <a:ext cx="3366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pull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CD6066-6030-B940-D5BA-3225B14FD394}"/>
              </a:ext>
            </a:extLst>
          </p:cNvPr>
          <p:cNvSpPr txBox="1"/>
          <p:nvPr/>
        </p:nvSpPr>
        <p:spPr>
          <a:xfrm rot="20416499">
            <a:off x="7936582" y="4311971"/>
            <a:ext cx="2813011" cy="954107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rgbClr val="FF0000"/>
                </a:solidFill>
              </a:rPr>
              <a:t>Don’t pull</a:t>
            </a:r>
            <a:br>
              <a:rPr lang="en-GB" sz="2800" b="1" dirty="0">
                <a:solidFill>
                  <a:srgbClr val="FF0000"/>
                </a:solidFill>
              </a:rPr>
            </a:br>
            <a:r>
              <a:rPr lang="en-GB" sz="2800" b="1" dirty="0">
                <a:solidFill>
                  <a:srgbClr val="FF0000"/>
                </a:solidFill>
              </a:rPr>
              <a:t>Without Rebase*</a:t>
            </a: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5D75E809-8D5B-2710-DBC9-C21EBA987E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88640" y="5838246"/>
            <a:ext cx="561692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git config --global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pull.rebase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true</a:t>
            </a: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kumimoji="0" lang="en-US" altLang="en-US" sz="4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140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rebase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>
            <a:off x="787232" y="2779537"/>
            <a:ext cx="8514214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598687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259759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738787" y="201046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891090-F059-4440-E109-A6B5DB1E07BA}"/>
              </a:ext>
            </a:extLst>
          </p:cNvPr>
          <p:cNvCxnSpPr/>
          <p:nvPr/>
        </p:nvCxnSpPr>
        <p:spPr>
          <a:xfrm>
            <a:off x="2617045" y="2762380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7F2FD0F-70FB-EC19-D04C-19E55E300A5C}"/>
              </a:ext>
            </a:extLst>
          </p:cNvPr>
          <p:cNvSpPr/>
          <p:nvPr/>
        </p:nvSpPr>
        <p:spPr>
          <a:xfrm>
            <a:off x="3506210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7810681-FCFF-6188-DB5B-19432399C30F}"/>
              </a:ext>
            </a:extLst>
          </p:cNvPr>
          <p:cNvSpPr/>
          <p:nvPr/>
        </p:nvSpPr>
        <p:spPr>
          <a:xfrm>
            <a:off x="4031030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A38C172-36FD-2ED7-79AB-131D7F9A6021}"/>
              </a:ext>
            </a:extLst>
          </p:cNvPr>
          <p:cNvCxnSpPr>
            <a:cxnSpLocks/>
          </p:cNvCxnSpPr>
          <p:nvPr/>
        </p:nvCxnSpPr>
        <p:spPr>
          <a:xfrm>
            <a:off x="3778713" y="3961391"/>
            <a:ext cx="3669711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2F4DD1D-DD3E-0EAF-356F-81EF74687C35}"/>
              </a:ext>
            </a:extLst>
          </p:cNvPr>
          <p:cNvSpPr txBox="1"/>
          <p:nvPr/>
        </p:nvSpPr>
        <p:spPr>
          <a:xfrm>
            <a:off x="2532262" y="3961391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A8ADE7D-BB13-E2C0-8929-C030A0C018E7}"/>
              </a:ext>
            </a:extLst>
          </p:cNvPr>
          <p:cNvSpPr/>
          <p:nvPr/>
        </p:nvSpPr>
        <p:spPr>
          <a:xfrm>
            <a:off x="4605307" y="3825141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313D3B5-2FD2-8FDD-A1E9-9846DB3F5E86}"/>
              </a:ext>
            </a:extLst>
          </p:cNvPr>
          <p:cNvSpPr/>
          <p:nvPr/>
        </p:nvSpPr>
        <p:spPr>
          <a:xfrm>
            <a:off x="5130127" y="3825141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4E9E84D-0150-E7C0-A17C-A871498712CD}"/>
              </a:ext>
            </a:extLst>
          </p:cNvPr>
          <p:cNvSpPr/>
          <p:nvPr/>
        </p:nvSpPr>
        <p:spPr>
          <a:xfrm>
            <a:off x="3519333" y="2650230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FB8E17B-187D-A967-093D-1A2D21202A9F}"/>
              </a:ext>
            </a:extLst>
          </p:cNvPr>
          <p:cNvSpPr/>
          <p:nvPr/>
        </p:nvSpPr>
        <p:spPr>
          <a:xfrm>
            <a:off x="4044153" y="2650230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A6CD88-DEE5-9424-6298-1EF55707FB9F}"/>
              </a:ext>
            </a:extLst>
          </p:cNvPr>
          <p:cNvSpPr txBox="1"/>
          <p:nvPr/>
        </p:nvSpPr>
        <p:spPr>
          <a:xfrm>
            <a:off x="8405213" y="3324540"/>
            <a:ext cx="3366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pull --rebase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F4821B-AB20-8D49-9F77-812C02B399E6}"/>
              </a:ext>
            </a:extLst>
          </p:cNvPr>
          <p:cNvSpPr/>
          <p:nvPr/>
        </p:nvSpPr>
        <p:spPr>
          <a:xfrm>
            <a:off x="7567520" y="4994887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21D2704-71CB-DF92-07CE-19ACD1D84320}"/>
              </a:ext>
            </a:extLst>
          </p:cNvPr>
          <p:cNvSpPr/>
          <p:nvPr/>
        </p:nvSpPr>
        <p:spPr>
          <a:xfrm>
            <a:off x="8092340" y="4994887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4600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13 0.00069 0.00261 0.00185 0.00391 0.00254 C 0.02695 0.01342 0.0319 0.00764 0.06602 0.01226 C 0.08477 0.01481 0.07461 0.01365 0.09675 0.01574 C 0.10547 0.01805 0.11784 0.02037 0.12604 0.02546 C 0.14037 0.03426 0.16419 0.06273 0.17266 0.075 C 0.17604 0.07963 0.17969 0.08379 0.18268 0.08912 C 0.18438 0.09213 0.18529 0.09606 0.18659 0.09953 C 0.1888 0.10532 0.19453 0.11666 0.1961 0.11736 L 0.19805 0.11828 C 0.19857 0.11875 0.19896 0.11944 0.19948 0.1199 C 0.20013 0.1206 0.20091 0.12106 0.20156 0.12176 C 0.2043 0.125 0.20052 0.12222 0.20404 0.1243 C 0.20482 0.12546 0.2056 0.12685 0.20651 0.12777 C 0.20729 0.12893 0.2082 0.12963 0.20899 0.13055 C 0.20964 0.13125 0.21029 0.1324 0.21094 0.1331 C 0.21107 0.13402 0.21107 0.13518 0.21146 0.13588 C 0.21198 0.13657 0.21276 0.13611 0.21341 0.1368 C 0.2138 0.13703 0.21406 0.13796 0.21445 0.13842 L 0.24427 0.17037 " pathEditMode="relative" ptsTypes="AAAAAAAAAAAAAAAAAAAAA">
                                      <p:cBhvr>
                                        <p:cTn id="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13 0.00069 0.00261 0.00185 0.00391 0.00254 C 0.02695 0.01342 0.0319 0.00764 0.06602 0.01226 C 0.08477 0.01481 0.07461 0.01365 0.09675 0.01574 C 0.10547 0.01805 0.11784 0.02037 0.12604 0.02546 C 0.14037 0.03426 0.16419 0.06273 0.17266 0.075 C 0.17604 0.07963 0.17969 0.08379 0.18268 0.08912 C 0.18438 0.09213 0.18529 0.09606 0.18659 0.09953 C 0.1888 0.10532 0.19453 0.11666 0.1961 0.11736 L 0.19805 0.11828 C 0.19857 0.11875 0.19896 0.11944 0.19948 0.1199 C 0.20013 0.1206 0.20091 0.12106 0.20156 0.12176 C 0.2043 0.125 0.20052 0.12222 0.20404 0.1243 C 0.20482 0.12546 0.2056 0.12685 0.20651 0.12777 C 0.20729 0.12893 0.2082 0.12963 0.20899 0.13055 C 0.20964 0.13125 0.21029 0.1324 0.21094 0.1331 C 0.21107 0.13402 0.21107 0.13518 0.21146 0.13588 C 0.21198 0.13657 0.21276 0.13611 0.21341 0.1368 C 0.2138 0.13703 0.21406 0.13796 0.21445 0.13842 L 0.24427 0.17037 " pathEditMode="relative" ptsTypes="AAAAAAAAAAAAAAAAAAAAA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0" grpId="1" animBg="1"/>
      <p:bldP spid="21" grpId="0" animBg="1"/>
      <p:bldP spid="21" grpId="1" animBg="1"/>
      <p:bldP spid="15" grpId="0" animBg="1"/>
      <p:bldP spid="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rebase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>
            <a:off x="787232" y="2779537"/>
            <a:ext cx="8514214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598687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259759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738787" y="201046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891090-F059-4440-E109-A6B5DB1E07BA}"/>
              </a:ext>
            </a:extLst>
          </p:cNvPr>
          <p:cNvCxnSpPr/>
          <p:nvPr/>
        </p:nvCxnSpPr>
        <p:spPr>
          <a:xfrm>
            <a:off x="2617045" y="2762380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7F2FD0F-70FB-EC19-D04C-19E55E300A5C}"/>
              </a:ext>
            </a:extLst>
          </p:cNvPr>
          <p:cNvSpPr/>
          <p:nvPr/>
        </p:nvSpPr>
        <p:spPr>
          <a:xfrm>
            <a:off x="3506210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7810681-FCFF-6188-DB5B-19432399C30F}"/>
              </a:ext>
            </a:extLst>
          </p:cNvPr>
          <p:cNvSpPr/>
          <p:nvPr/>
        </p:nvSpPr>
        <p:spPr>
          <a:xfrm>
            <a:off x="4031030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A38C172-36FD-2ED7-79AB-131D7F9A6021}"/>
              </a:ext>
            </a:extLst>
          </p:cNvPr>
          <p:cNvCxnSpPr>
            <a:cxnSpLocks/>
          </p:cNvCxnSpPr>
          <p:nvPr/>
        </p:nvCxnSpPr>
        <p:spPr>
          <a:xfrm>
            <a:off x="3778713" y="3961391"/>
            <a:ext cx="3669711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2F4DD1D-DD3E-0EAF-356F-81EF74687C35}"/>
              </a:ext>
            </a:extLst>
          </p:cNvPr>
          <p:cNvSpPr txBox="1"/>
          <p:nvPr/>
        </p:nvSpPr>
        <p:spPr>
          <a:xfrm>
            <a:off x="2532262" y="3961391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4E9E84D-0150-E7C0-A17C-A871498712CD}"/>
              </a:ext>
            </a:extLst>
          </p:cNvPr>
          <p:cNvSpPr/>
          <p:nvPr/>
        </p:nvSpPr>
        <p:spPr>
          <a:xfrm>
            <a:off x="3519333" y="2650230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FB8E17B-187D-A967-093D-1A2D21202A9F}"/>
              </a:ext>
            </a:extLst>
          </p:cNvPr>
          <p:cNvSpPr/>
          <p:nvPr/>
        </p:nvSpPr>
        <p:spPr>
          <a:xfrm>
            <a:off x="4044153" y="2650230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A6CD88-DEE5-9424-6298-1EF55707FB9F}"/>
              </a:ext>
            </a:extLst>
          </p:cNvPr>
          <p:cNvSpPr txBox="1"/>
          <p:nvPr/>
        </p:nvSpPr>
        <p:spPr>
          <a:xfrm>
            <a:off x="8405213" y="3324540"/>
            <a:ext cx="3366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pull --rebase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F4821B-AB20-8D49-9F77-812C02B399E6}"/>
              </a:ext>
            </a:extLst>
          </p:cNvPr>
          <p:cNvSpPr/>
          <p:nvPr/>
        </p:nvSpPr>
        <p:spPr>
          <a:xfrm>
            <a:off x="7567520" y="4994887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21D2704-71CB-DF92-07CE-19ACD1D84320}"/>
              </a:ext>
            </a:extLst>
          </p:cNvPr>
          <p:cNvSpPr/>
          <p:nvPr/>
        </p:nvSpPr>
        <p:spPr>
          <a:xfrm>
            <a:off x="8092340" y="4994887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21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 L 0.02878 0.1675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32" y="838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0 L 0.02773 0.1685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0" y="8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-0.00924 -0.00694 -0.03398 -0.02592 -0.04375 -0.03194 C -0.06041 -0.04213 -0.07187 -0.04745 -0.0875 -0.06643 C -0.10013 -0.08171 -0.10221 -0.08541 -0.11836 -0.09815 C -0.12161 -0.10092 -0.12513 -0.10301 -0.12825 -0.10625 C -0.1319 -0.10995 -0.13515 -0.11528 -0.13867 -0.11944 C -0.14479 -0.12662 -0.14492 -0.12615 -0.15117 -0.13009 C -0.15416 -0.13565 -0.15468 -0.13727 -0.15807 -0.14074 C -0.1612 -0.14375 -0.16445 -0.14606 -0.16758 -0.14953 C -0.17213 -0.15463 -0.17604 -0.16203 -0.18099 -0.1662 C -0.1819 -0.16713 -0.18294 -0.16805 -0.18398 -0.16898 C -0.18476 -0.16967 -0.18541 -0.17129 -0.18646 -0.17153 C -0.18919 -0.17222 -0.19205 -0.17153 -0.19479 -0.17153 " pathEditMode="relative" ptsTypes="AAAAAAAAAAAAAA">
                                      <p:cBhvr>
                                        <p:cTn id="1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-0.00924 -0.00694 -0.03398 -0.02592 -0.04375 -0.03194 C -0.06041 -0.04213 -0.07187 -0.04745 -0.0875 -0.06643 C -0.10013 -0.08171 -0.10221 -0.08541 -0.11836 -0.09815 C -0.12161 -0.10092 -0.12513 -0.10301 -0.12825 -0.10625 C -0.1319 -0.10995 -0.13515 -0.11528 -0.13867 -0.11944 C -0.14479 -0.12662 -0.14492 -0.12615 -0.15117 -0.13009 C -0.15416 -0.13565 -0.15468 -0.13727 -0.15807 -0.14074 C -0.1612 -0.14375 -0.16445 -0.14606 -0.16758 -0.14953 C -0.17213 -0.15463 -0.17604 -0.16203 -0.18099 -0.1662 C -0.1819 -0.16713 -0.18294 -0.16805 -0.18398 -0.16898 C -0.18476 -0.16967 -0.18541 -0.17129 -0.18646 -0.17153 C -0.18919 -0.17222 -0.19205 -0.17153 -0.19479 -0.17153 " pathEditMode="relative" ptsTypes="AAAAAAAAAAAAAA">
                                      <p:cBhvr>
                                        <p:cTn id="1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5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087962-417A-3700-E6EF-F8BAADC9B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Enter the multiverse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2BDBA1-5F00-26CB-3B24-B777394101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Thank you Marvel for ‘</a:t>
            </a:r>
            <a:r>
              <a:rPr lang="en-GB" dirty="0" err="1"/>
              <a:t>splaining</a:t>
            </a:r>
            <a:r>
              <a:rPr lang="en-GB" dirty="0"/>
              <a:t> us…</a:t>
            </a:r>
          </a:p>
        </p:txBody>
      </p:sp>
    </p:spTree>
    <p:extLst>
      <p:ext uri="{BB962C8B-B14F-4D97-AF65-F5344CB8AC3E}">
        <p14:creationId xmlns:p14="http://schemas.microsoft.com/office/powerpoint/2010/main" val="269413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event timeline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 flipV="1">
            <a:off x="593450" y="2439795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404905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065977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545005" y="173190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619729-E784-0C7E-0DC5-6ED7AF224AB0}"/>
              </a:ext>
            </a:extLst>
          </p:cNvPr>
          <p:cNvCxnSpPr/>
          <p:nvPr/>
        </p:nvCxnSpPr>
        <p:spPr>
          <a:xfrm>
            <a:off x="109001" y="3972493"/>
            <a:ext cx="11275582" cy="0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A80A54-C168-B95E-F7E5-3F6B6A2198B8}"/>
              </a:ext>
            </a:extLst>
          </p:cNvPr>
          <p:cNvSpPr txBox="1"/>
          <p:nvPr/>
        </p:nvSpPr>
        <p:spPr>
          <a:xfrm rot="5400000">
            <a:off x="10202086" y="240408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GitHub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1809D-83C8-EE70-9BE0-3F55651E1E51}"/>
              </a:ext>
            </a:extLst>
          </p:cNvPr>
          <p:cNvSpPr txBox="1"/>
          <p:nvPr/>
        </p:nvSpPr>
        <p:spPr>
          <a:xfrm rot="5400000">
            <a:off x="10202086" y="495612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Local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659BED-3734-4D0F-FD7A-E4C143B0504A}"/>
              </a:ext>
            </a:extLst>
          </p:cNvPr>
          <p:cNvCxnSpPr>
            <a:cxnSpLocks/>
          </p:cNvCxnSpPr>
          <p:nvPr/>
        </p:nvCxnSpPr>
        <p:spPr>
          <a:xfrm flipV="1">
            <a:off x="588402" y="2440801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752D1292-05DB-E461-EAE4-480B4588614A}"/>
              </a:ext>
            </a:extLst>
          </p:cNvPr>
          <p:cNvSpPr/>
          <p:nvPr/>
        </p:nvSpPr>
        <p:spPr>
          <a:xfrm>
            <a:off x="1399857" y="236573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7B58526-EA00-8B44-A364-FE03ED164DED}"/>
              </a:ext>
            </a:extLst>
          </p:cNvPr>
          <p:cNvSpPr/>
          <p:nvPr/>
        </p:nvSpPr>
        <p:spPr>
          <a:xfrm>
            <a:off x="2060929" y="236573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5785CF-7606-DDF3-7F9A-69E0B9B8880B}"/>
              </a:ext>
            </a:extLst>
          </p:cNvPr>
          <p:cNvSpPr txBox="1"/>
          <p:nvPr/>
        </p:nvSpPr>
        <p:spPr>
          <a:xfrm>
            <a:off x="539957" y="1732915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4144913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event timeline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 flipV="1">
            <a:off x="593450" y="2439795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404905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065977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545005" y="173190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619729-E784-0C7E-0DC5-6ED7AF224AB0}"/>
              </a:ext>
            </a:extLst>
          </p:cNvPr>
          <p:cNvCxnSpPr/>
          <p:nvPr/>
        </p:nvCxnSpPr>
        <p:spPr>
          <a:xfrm>
            <a:off x="109001" y="3972493"/>
            <a:ext cx="11275582" cy="0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A80A54-C168-B95E-F7E5-3F6B6A2198B8}"/>
              </a:ext>
            </a:extLst>
          </p:cNvPr>
          <p:cNvSpPr txBox="1"/>
          <p:nvPr/>
        </p:nvSpPr>
        <p:spPr>
          <a:xfrm rot="5400000">
            <a:off x="10202086" y="240408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GitHub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1809D-83C8-EE70-9BE0-3F55651E1E51}"/>
              </a:ext>
            </a:extLst>
          </p:cNvPr>
          <p:cNvSpPr txBox="1"/>
          <p:nvPr/>
        </p:nvSpPr>
        <p:spPr>
          <a:xfrm rot="5400000">
            <a:off x="10202086" y="495612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Local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659BED-3734-4D0F-FD7A-E4C143B0504A}"/>
              </a:ext>
            </a:extLst>
          </p:cNvPr>
          <p:cNvCxnSpPr>
            <a:cxnSpLocks/>
          </p:cNvCxnSpPr>
          <p:nvPr/>
        </p:nvCxnSpPr>
        <p:spPr>
          <a:xfrm flipV="1">
            <a:off x="588402" y="4711661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752D1292-05DB-E461-EAE4-480B4588614A}"/>
              </a:ext>
            </a:extLst>
          </p:cNvPr>
          <p:cNvSpPr/>
          <p:nvPr/>
        </p:nvSpPr>
        <p:spPr>
          <a:xfrm>
            <a:off x="1399857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7B58526-EA00-8B44-A364-FE03ED164DED}"/>
              </a:ext>
            </a:extLst>
          </p:cNvPr>
          <p:cNvSpPr/>
          <p:nvPr/>
        </p:nvSpPr>
        <p:spPr>
          <a:xfrm>
            <a:off x="2060929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5785CF-7606-DDF3-7F9A-69E0B9B8880B}"/>
              </a:ext>
            </a:extLst>
          </p:cNvPr>
          <p:cNvSpPr txBox="1"/>
          <p:nvPr/>
        </p:nvSpPr>
        <p:spPr>
          <a:xfrm>
            <a:off x="539957" y="4003775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F3905A-D6A5-2D04-1143-79CF94434B40}"/>
              </a:ext>
            </a:extLst>
          </p:cNvPr>
          <p:cNvSpPr txBox="1"/>
          <p:nvPr/>
        </p:nvSpPr>
        <p:spPr>
          <a:xfrm>
            <a:off x="3488042" y="3429000"/>
            <a:ext cx="68307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clone </a:t>
            </a:r>
            <a:r>
              <a:rPr lang="en-GB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git@github.com:myrepo.git</a:t>
            </a:r>
            <a:endParaRPr lang="en-GB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571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event timeline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 flipV="1">
            <a:off x="593450" y="2439795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404905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065977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545005" y="173190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619729-E784-0C7E-0DC5-6ED7AF224AB0}"/>
              </a:ext>
            </a:extLst>
          </p:cNvPr>
          <p:cNvCxnSpPr/>
          <p:nvPr/>
        </p:nvCxnSpPr>
        <p:spPr>
          <a:xfrm>
            <a:off x="109001" y="3972493"/>
            <a:ext cx="11275582" cy="0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A80A54-C168-B95E-F7E5-3F6B6A2198B8}"/>
              </a:ext>
            </a:extLst>
          </p:cNvPr>
          <p:cNvSpPr txBox="1"/>
          <p:nvPr/>
        </p:nvSpPr>
        <p:spPr>
          <a:xfrm rot="5400000">
            <a:off x="10202086" y="240408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GitHub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1809D-83C8-EE70-9BE0-3F55651E1E51}"/>
              </a:ext>
            </a:extLst>
          </p:cNvPr>
          <p:cNvSpPr txBox="1"/>
          <p:nvPr/>
        </p:nvSpPr>
        <p:spPr>
          <a:xfrm rot="5400000">
            <a:off x="10202086" y="495612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Local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659BED-3734-4D0F-FD7A-E4C143B0504A}"/>
              </a:ext>
            </a:extLst>
          </p:cNvPr>
          <p:cNvCxnSpPr>
            <a:cxnSpLocks/>
          </p:cNvCxnSpPr>
          <p:nvPr/>
        </p:nvCxnSpPr>
        <p:spPr>
          <a:xfrm flipV="1">
            <a:off x="588402" y="4711661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752D1292-05DB-E461-EAE4-480B4588614A}"/>
              </a:ext>
            </a:extLst>
          </p:cNvPr>
          <p:cNvSpPr/>
          <p:nvPr/>
        </p:nvSpPr>
        <p:spPr>
          <a:xfrm>
            <a:off x="1399857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7B58526-EA00-8B44-A364-FE03ED164DED}"/>
              </a:ext>
            </a:extLst>
          </p:cNvPr>
          <p:cNvSpPr/>
          <p:nvPr/>
        </p:nvSpPr>
        <p:spPr>
          <a:xfrm>
            <a:off x="2060929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5785CF-7606-DDF3-7F9A-69E0B9B8880B}"/>
              </a:ext>
            </a:extLst>
          </p:cNvPr>
          <p:cNvSpPr txBox="1"/>
          <p:nvPr/>
        </p:nvSpPr>
        <p:spPr>
          <a:xfrm>
            <a:off x="539957" y="4003775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DD2F61-7D0E-6C07-9D3D-0456E83429D7}"/>
              </a:ext>
            </a:extLst>
          </p:cNvPr>
          <p:cNvCxnSpPr/>
          <p:nvPr/>
        </p:nvCxnSpPr>
        <p:spPr>
          <a:xfrm>
            <a:off x="2617043" y="4759391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C16421-063C-B230-43D1-06D638C94302}"/>
              </a:ext>
            </a:extLst>
          </p:cNvPr>
          <p:cNvCxnSpPr>
            <a:cxnSpLocks/>
          </p:cNvCxnSpPr>
          <p:nvPr/>
        </p:nvCxnSpPr>
        <p:spPr>
          <a:xfrm>
            <a:off x="3778711" y="5958402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D15A92-F69C-14F9-D7E9-3050A1FC6607}"/>
              </a:ext>
            </a:extLst>
          </p:cNvPr>
          <p:cNvSpPr txBox="1"/>
          <p:nvPr/>
        </p:nvSpPr>
        <p:spPr>
          <a:xfrm>
            <a:off x="2532260" y="5958402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1F802B-C1F3-A95E-C3A8-5C4A2A56DE49}"/>
              </a:ext>
            </a:extLst>
          </p:cNvPr>
          <p:cNvSpPr txBox="1"/>
          <p:nvPr/>
        </p:nvSpPr>
        <p:spPr>
          <a:xfrm>
            <a:off x="3996714" y="5423363"/>
            <a:ext cx="6249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–b </a:t>
            </a:r>
            <a:r>
              <a:rPr lang="en-GB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gaelsRelativity</a:t>
            </a:r>
            <a:endParaRPr lang="en-GB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2643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event timeline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 flipV="1">
            <a:off x="593450" y="2439795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404905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065977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545005" y="173190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619729-E784-0C7E-0DC5-6ED7AF224AB0}"/>
              </a:ext>
            </a:extLst>
          </p:cNvPr>
          <p:cNvCxnSpPr/>
          <p:nvPr/>
        </p:nvCxnSpPr>
        <p:spPr>
          <a:xfrm>
            <a:off x="109001" y="3972493"/>
            <a:ext cx="11275582" cy="0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A80A54-C168-B95E-F7E5-3F6B6A2198B8}"/>
              </a:ext>
            </a:extLst>
          </p:cNvPr>
          <p:cNvSpPr txBox="1"/>
          <p:nvPr/>
        </p:nvSpPr>
        <p:spPr>
          <a:xfrm rot="5400000">
            <a:off x="10202086" y="240408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GitHub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1809D-83C8-EE70-9BE0-3F55651E1E51}"/>
              </a:ext>
            </a:extLst>
          </p:cNvPr>
          <p:cNvSpPr txBox="1"/>
          <p:nvPr/>
        </p:nvSpPr>
        <p:spPr>
          <a:xfrm rot="5400000">
            <a:off x="10202086" y="495612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Local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659BED-3734-4D0F-FD7A-E4C143B0504A}"/>
              </a:ext>
            </a:extLst>
          </p:cNvPr>
          <p:cNvCxnSpPr>
            <a:cxnSpLocks/>
          </p:cNvCxnSpPr>
          <p:nvPr/>
        </p:nvCxnSpPr>
        <p:spPr>
          <a:xfrm flipV="1">
            <a:off x="588402" y="4711661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752D1292-05DB-E461-EAE4-480B4588614A}"/>
              </a:ext>
            </a:extLst>
          </p:cNvPr>
          <p:cNvSpPr/>
          <p:nvPr/>
        </p:nvSpPr>
        <p:spPr>
          <a:xfrm>
            <a:off x="1399857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7B58526-EA00-8B44-A364-FE03ED164DED}"/>
              </a:ext>
            </a:extLst>
          </p:cNvPr>
          <p:cNvSpPr/>
          <p:nvPr/>
        </p:nvSpPr>
        <p:spPr>
          <a:xfrm>
            <a:off x="2060929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5785CF-7606-DDF3-7F9A-69E0B9B8880B}"/>
              </a:ext>
            </a:extLst>
          </p:cNvPr>
          <p:cNvSpPr txBox="1"/>
          <p:nvPr/>
        </p:nvSpPr>
        <p:spPr>
          <a:xfrm>
            <a:off x="539957" y="4003775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DD2F61-7D0E-6C07-9D3D-0456E83429D7}"/>
              </a:ext>
            </a:extLst>
          </p:cNvPr>
          <p:cNvCxnSpPr/>
          <p:nvPr/>
        </p:nvCxnSpPr>
        <p:spPr>
          <a:xfrm>
            <a:off x="2617043" y="4759391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C16421-063C-B230-43D1-06D638C94302}"/>
              </a:ext>
            </a:extLst>
          </p:cNvPr>
          <p:cNvCxnSpPr>
            <a:cxnSpLocks/>
          </p:cNvCxnSpPr>
          <p:nvPr/>
        </p:nvCxnSpPr>
        <p:spPr>
          <a:xfrm>
            <a:off x="3778711" y="5958402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D15A92-F69C-14F9-D7E9-3050A1FC6607}"/>
              </a:ext>
            </a:extLst>
          </p:cNvPr>
          <p:cNvSpPr txBox="1"/>
          <p:nvPr/>
        </p:nvSpPr>
        <p:spPr>
          <a:xfrm>
            <a:off x="2532260" y="5958402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E8D8B4-22D8-9310-BE7F-8343B63370FE}"/>
              </a:ext>
            </a:extLst>
          </p:cNvPr>
          <p:cNvSpPr/>
          <p:nvPr/>
        </p:nvSpPr>
        <p:spPr>
          <a:xfrm>
            <a:off x="4748618" y="5808357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3425D83-767F-F91F-8ED9-1B3DDF2ABC9E}"/>
              </a:ext>
            </a:extLst>
          </p:cNvPr>
          <p:cNvSpPr/>
          <p:nvPr/>
        </p:nvSpPr>
        <p:spPr>
          <a:xfrm>
            <a:off x="5273438" y="5808357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D99C0F-2EF0-2F85-6786-249EC5D2FAF7}"/>
              </a:ext>
            </a:extLst>
          </p:cNvPr>
          <p:cNvSpPr txBox="1"/>
          <p:nvPr/>
        </p:nvSpPr>
        <p:spPr>
          <a:xfrm>
            <a:off x="3778711" y="5307759"/>
            <a:ext cx="7133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add .; git commit –m ‘more stuff’</a:t>
            </a:r>
          </a:p>
        </p:txBody>
      </p:sp>
    </p:spTree>
    <p:extLst>
      <p:ext uri="{BB962C8B-B14F-4D97-AF65-F5344CB8AC3E}">
        <p14:creationId xmlns:p14="http://schemas.microsoft.com/office/powerpoint/2010/main" val="1955835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9" grpId="0" animBg="1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event timeline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 flipV="1">
            <a:off x="593450" y="2439795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404905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065977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545005" y="173190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619729-E784-0C7E-0DC5-6ED7AF224AB0}"/>
              </a:ext>
            </a:extLst>
          </p:cNvPr>
          <p:cNvCxnSpPr/>
          <p:nvPr/>
        </p:nvCxnSpPr>
        <p:spPr>
          <a:xfrm>
            <a:off x="109001" y="3972493"/>
            <a:ext cx="11275582" cy="0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A80A54-C168-B95E-F7E5-3F6B6A2198B8}"/>
              </a:ext>
            </a:extLst>
          </p:cNvPr>
          <p:cNvSpPr txBox="1"/>
          <p:nvPr/>
        </p:nvSpPr>
        <p:spPr>
          <a:xfrm rot="5400000">
            <a:off x="10202086" y="240408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GitHub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1809D-83C8-EE70-9BE0-3F55651E1E51}"/>
              </a:ext>
            </a:extLst>
          </p:cNvPr>
          <p:cNvSpPr txBox="1"/>
          <p:nvPr/>
        </p:nvSpPr>
        <p:spPr>
          <a:xfrm rot="5400000">
            <a:off x="10202086" y="495612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Local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659BED-3734-4D0F-FD7A-E4C143B0504A}"/>
              </a:ext>
            </a:extLst>
          </p:cNvPr>
          <p:cNvCxnSpPr>
            <a:cxnSpLocks/>
          </p:cNvCxnSpPr>
          <p:nvPr/>
        </p:nvCxnSpPr>
        <p:spPr>
          <a:xfrm flipV="1">
            <a:off x="588402" y="4711661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752D1292-05DB-E461-EAE4-480B4588614A}"/>
              </a:ext>
            </a:extLst>
          </p:cNvPr>
          <p:cNvSpPr/>
          <p:nvPr/>
        </p:nvSpPr>
        <p:spPr>
          <a:xfrm>
            <a:off x="1399857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7B58526-EA00-8B44-A364-FE03ED164DED}"/>
              </a:ext>
            </a:extLst>
          </p:cNvPr>
          <p:cNvSpPr/>
          <p:nvPr/>
        </p:nvSpPr>
        <p:spPr>
          <a:xfrm>
            <a:off x="2060929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5785CF-7606-DDF3-7F9A-69E0B9B8880B}"/>
              </a:ext>
            </a:extLst>
          </p:cNvPr>
          <p:cNvSpPr txBox="1"/>
          <p:nvPr/>
        </p:nvSpPr>
        <p:spPr>
          <a:xfrm>
            <a:off x="539957" y="4003775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DD2F61-7D0E-6C07-9D3D-0456E83429D7}"/>
              </a:ext>
            </a:extLst>
          </p:cNvPr>
          <p:cNvCxnSpPr/>
          <p:nvPr/>
        </p:nvCxnSpPr>
        <p:spPr>
          <a:xfrm>
            <a:off x="2617043" y="4759391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C16421-063C-B230-43D1-06D638C94302}"/>
              </a:ext>
            </a:extLst>
          </p:cNvPr>
          <p:cNvCxnSpPr>
            <a:cxnSpLocks/>
          </p:cNvCxnSpPr>
          <p:nvPr/>
        </p:nvCxnSpPr>
        <p:spPr>
          <a:xfrm>
            <a:off x="3778711" y="5958402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D15A92-F69C-14F9-D7E9-3050A1FC6607}"/>
              </a:ext>
            </a:extLst>
          </p:cNvPr>
          <p:cNvSpPr txBox="1"/>
          <p:nvPr/>
        </p:nvSpPr>
        <p:spPr>
          <a:xfrm>
            <a:off x="2532260" y="5958402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E8D8B4-22D8-9310-BE7F-8343B63370FE}"/>
              </a:ext>
            </a:extLst>
          </p:cNvPr>
          <p:cNvSpPr/>
          <p:nvPr/>
        </p:nvSpPr>
        <p:spPr>
          <a:xfrm>
            <a:off x="4748618" y="5808357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3425D83-767F-F91F-8ED9-1B3DDF2ABC9E}"/>
              </a:ext>
            </a:extLst>
          </p:cNvPr>
          <p:cNvSpPr/>
          <p:nvPr/>
        </p:nvSpPr>
        <p:spPr>
          <a:xfrm>
            <a:off x="5273438" y="5808357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D136E00-4061-9AE6-153E-0A8302F82CDF}"/>
              </a:ext>
            </a:extLst>
          </p:cNvPr>
          <p:cNvCxnSpPr/>
          <p:nvPr/>
        </p:nvCxnSpPr>
        <p:spPr>
          <a:xfrm>
            <a:off x="2617043" y="4759391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07F69DC-DD6F-2A3E-E9BD-E8D56C279990}"/>
              </a:ext>
            </a:extLst>
          </p:cNvPr>
          <p:cNvCxnSpPr>
            <a:cxnSpLocks/>
          </p:cNvCxnSpPr>
          <p:nvPr/>
        </p:nvCxnSpPr>
        <p:spPr>
          <a:xfrm>
            <a:off x="3778711" y="5958402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4FC4B11-EDE4-97EB-B30A-F90AF7FC807B}"/>
              </a:ext>
            </a:extLst>
          </p:cNvPr>
          <p:cNvSpPr txBox="1"/>
          <p:nvPr/>
        </p:nvSpPr>
        <p:spPr>
          <a:xfrm>
            <a:off x="2532260" y="5958402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01C77E7-1211-05F6-70CD-DE0914CE8192}"/>
              </a:ext>
            </a:extLst>
          </p:cNvPr>
          <p:cNvSpPr/>
          <p:nvPr/>
        </p:nvSpPr>
        <p:spPr>
          <a:xfrm>
            <a:off x="4748618" y="5808357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03BA9D0-B22D-AFF0-167E-79832EF44DB9}"/>
              </a:ext>
            </a:extLst>
          </p:cNvPr>
          <p:cNvSpPr/>
          <p:nvPr/>
        </p:nvSpPr>
        <p:spPr>
          <a:xfrm>
            <a:off x="5273438" y="5808357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911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event timeline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 flipV="1">
            <a:off x="593450" y="2439795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404905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065977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545005" y="173190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619729-E784-0C7E-0DC5-6ED7AF224AB0}"/>
              </a:ext>
            </a:extLst>
          </p:cNvPr>
          <p:cNvCxnSpPr/>
          <p:nvPr/>
        </p:nvCxnSpPr>
        <p:spPr>
          <a:xfrm>
            <a:off x="109001" y="3972493"/>
            <a:ext cx="11275582" cy="0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A80A54-C168-B95E-F7E5-3F6B6A2198B8}"/>
              </a:ext>
            </a:extLst>
          </p:cNvPr>
          <p:cNvSpPr txBox="1"/>
          <p:nvPr/>
        </p:nvSpPr>
        <p:spPr>
          <a:xfrm rot="5400000">
            <a:off x="10202086" y="240408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GitHub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1809D-83C8-EE70-9BE0-3F55651E1E51}"/>
              </a:ext>
            </a:extLst>
          </p:cNvPr>
          <p:cNvSpPr txBox="1"/>
          <p:nvPr/>
        </p:nvSpPr>
        <p:spPr>
          <a:xfrm rot="5400000">
            <a:off x="10202086" y="495612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Local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659BED-3734-4D0F-FD7A-E4C143B0504A}"/>
              </a:ext>
            </a:extLst>
          </p:cNvPr>
          <p:cNvCxnSpPr>
            <a:cxnSpLocks/>
          </p:cNvCxnSpPr>
          <p:nvPr/>
        </p:nvCxnSpPr>
        <p:spPr>
          <a:xfrm flipV="1">
            <a:off x="588402" y="4711661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752D1292-05DB-E461-EAE4-480B4588614A}"/>
              </a:ext>
            </a:extLst>
          </p:cNvPr>
          <p:cNvSpPr/>
          <p:nvPr/>
        </p:nvSpPr>
        <p:spPr>
          <a:xfrm>
            <a:off x="1399857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7B58526-EA00-8B44-A364-FE03ED164DED}"/>
              </a:ext>
            </a:extLst>
          </p:cNvPr>
          <p:cNvSpPr/>
          <p:nvPr/>
        </p:nvSpPr>
        <p:spPr>
          <a:xfrm>
            <a:off x="2060929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5785CF-7606-DDF3-7F9A-69E0B9B8880B}"/>
              </a:ext>
            </a:extLst>
          </p:cNvPr>
          <p:cNvSpPr txBox="1"/>
          <p:nvPr/>
        </p:nvSpPr>
        <p:spPr>
          <a:xfrm>
            <a:off x="539957" y="4003775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DD2F61-7D0E-6C07-9D3D-0456E83429D7}"/>
              </a:ext>
            </a:extLst>
          </p:cNvPr>
          <p:cNvCxnSpPr/>
          <p:nvPr/>
        </p:nvCxnSpPr>
        <p:spPr>
          <a:xfrm>
            <a:off x="2617043" y="4759391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C16421-063C-B230-43D1-06D638C94302}"/>
              </a:ext>
            </a:extLst>
          </p:cNvPr>
          <p:cNvCxnSpPr>
            <a:cxnSpLocks/>
          </p:cNvCxnSpPr>
          <p:nvPr/>
        </p:nvCxnSpPr>
        <p:spPr>
          <a:xfrm>
            <a:off x="3778711" y="5958402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D15A92-F69C-14F9-D7E9-3050A1FC6607}"/>
              </a:ext>
            </a:extLst>
          </p:cNvPr>
          <p:cNvSpPr txBox="1"/>
          <p:nvPr/>
        </p:nvSpPr>
        <p:spPr>
          <a:xfrm>
            <a:off x="2532260" y="5958402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E8D8B4-22D8-9310-BE7F-8343B63370FE}"/>
              </a:ext>
            </a:extLst>
          </p:cNvPr>
          <p:cNvSpPr/>
          <p:nvPr/>
        </p:nvSpPr>
        <p:spPr>
          <a:xfrm>
            <a:off x="4748618" y="5808357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3425D83-767F-F91F-8ED9-1B3DDF2ABC9E}"/>
              </a:ext>
            </a:extLst>
          </p:cNvPr>
          <p:cNvSpPr/>
          <p:nvPr/>
        </p:nvSpPr>
        <p:spPr>
          <a:xfrm>
            <a:off x="5273438" y="5808357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8E5EEB1-F92F-ED7B-E992-11EECCFE7217}"/>
              </a:ext>
            </a:extLst>
          </p:cNvPr>
          <p:cNvSpPr/>
          <p:nvPr/>
        </p:nvSpPr>
        <p:spPr>
          <a:xfrm>
            <a:off x="3800576" y="2358047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EB31A6A-132B-5B47-5331-E7B66805567F}"/>
              </a:ext>
            </a:extLst>
          </p:cNvPr>
          <p:cNvSpPr/>
          <p:nvPr/>
        </p:nvSpPr>
        <p:spPr>
          <a:xfrm>
            <a:off x="4461648" y="2358047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D136E00-4061-9AE6-153E-0A8302F82CDF}"/>
              </a:ext>
            </a:extLst>
          </p:cNvPr>
          <p:cNvCxnSpPr/>
          <p:nvPr/>
        </p:nvCxnSpPr>
        <p:spPr>
          <a:xfrm>
            <a:off x="2527047" y="2483779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07F69DC-DD6F-2A3E-E9BD-E8D56C279990}"/>
              </a:ext>
            </a:extLst>
          </p:cNvPr>
          <p:cNvCxnSpPr>
            <a:cxnSpLocks/>
          </p:cNvCxnSpPr>
          <p:nvPr/>
        </p:nvCxnSpPr>
        <p:spPr>
          <a:xfrm>
            <a:off x="3688715" y="3682790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4FC4B11-EDE4-97EB-B30A-F90AF7FC807B}"/>
              </a:ext>
            </a:extLst>
          </p:cNvPr>
          <p:cNvSpPr txBox="1"/>
          <p:nvPr/>
        </p:nvSpPr>
        <p:spPr>
          <a:xfrm>
            <a:off x="1058550" y="3049974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01C77E7-1211-05F6-70CD-DE0914CE8192}"/>
              </a:ext>
            </a:extLst>
          </p:cNvPr>
          <p:cNvSpPr/>
          <p:nvPr/>
        </p:nvSpPr>
        <p:spPr>
          <a:xfrm>
            <a:off x="4658622" y="3532745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03BA9D0-B22D-AFF0-167E-79832EF44DB9}"/>
              </a:ext>
            </a:extLst>
          </p:cNvPr>
          <p:cNvSpPr/>
          <p:nvPr/>
        </p:nvSpPr>
        <p:spPr>
          <a:xfrm>
            <a:off x="5183442" y="3532745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4A12096-4B9D-C112-77E3-CD9D4402C394}"/>
              </a:ext>
            </a:extLst>
          </p:cNvPr>
          <p:cNvSpPr txBox="1"/>
          <p:nvPr/>
        </p:nvSpPr>
        <p:spPr>
          <a:xfrm>
            <a:off x="3778711" y="5307759"/>
            <a:ext cx="7133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push –u origin </a:t>
            </a:r>
            <a:r>
              <a:rPr lang="en-GB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gaelsRelativity</a:t>
            </a:r>
            <a:endParaRPr lang="en-GB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8624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event timeline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 flipV="1">
            <a:off x="593450" y="2439795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404905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065977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545005" y="173190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619729-E784-0C7E-0DC5-6ED7AF224AB0}"/>
              </a:ext>
            </a:extLst>
          </p:cNvPr>
          <p:cNvCxnSpPr/>
          <p:nvPr/>
        </p:nvCxnSpPr>
        <p:spPr>
          <a:xfrm>
            <a:off x="109001" y="3972493"/>
            <a:ext cx="11275582" cy="0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A80A54-C168-B95E-F7E5-3F6B6A2198B8}"/>
              </a:ext>
            </a:extLst>
          </p:cNvPr>
          <p:cNvSpPr txBox="1"/>
          <p:nvPr/>
        </p:nvSpPr>
        <p:spPr>
          <a:xfrm rot="5400000">
            <a:off x="10202086" y="240408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GitHub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1809D-83C8-EE70-9BE0-3F55651E1E51}"/>
              </a:ext>
            </a:extLst>
          </p:cNvPr>
          <p:cNvSpPr txBox="1"/>
          <p:nvPr/>
        </p:nvSpPr>
        <p:spPr>
          <a:xfrm rot="5400000">
            <a:off x="10202086" y="495612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Local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659BED-3734-4D0F-FD7A-E4C143B0504A}"/>
              </a:ext>
            </a:extLst>
          </p:cNvPr>
          <p:cNvCxnSpPr>
            <a:cxnSpLocks/>
          </p:cNvCxnSpPr>
          <p:nvPr/>
        </p:nvCxnSpPr>
        <p:spPr>
          <a:xfrm flipV="1">
            <a:off x="588402" y="4711661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752D1292-05DB-E461-EAE4-480B4588614A}"/>
              </a:ext>
            </a:extLst>
          </p:cNvPr>
          <p:cNvSpPr/>
          <p:nvPr/>
        </p:nvSpPr>
        <p:spPr>
          <a:xfrm>
            <a:off x="1399857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7B58526-EA00-8B44-A364-FE03ED164DED}"/>
              </a:ext>
            </a:extLst>
          </p:cNvPr>
          <p:cNvSpPr/>
          <p:nvPr/>
        </p:nvSpPr>
        <p:spPr>
          <a:xfrm>
            <a:off x="2060929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5785CF-7606-DDF3-7F9A-69E0B9B8880B}"/>
              </a:ext>
            </a:extLst>
          </p:cNvPr>
          <p:cNvSpPr txBox="1"/>
          <p:nvPr/>
        </p:nvSpPr>
        <p:spPr>
          <a:xfrm>
            <a:off x="539957" y="4003775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DD2F61-7D0E-6C07-9D3D-0456E83429D7}"/>
              </a:ext>
            </a:extLst>
          </p:cNvPr>
          <p:cNvCxnSpPr/>
          <p:nvPr/>
        </p:nvCxnSpPr>
        <p:spPr>
          <a:xfrm>
            <a:off x="2617043" y="4759391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C16421-063C-B230-43D1-06D638C94302}"/>
              </a:ext>
            </a:extLst>
          </p:cNvPr>
          <p:cNvCxnSpPr>
            <a:cxnSpLocks/>
          </p:cNvCxnSpPr>
          <p:nvPr/>
        </p:nvCxnSpPr>
        <p:spPr>
          <a:xfrm>
            <a:off x="3778711" y="5958402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D15A92-F69C-14F9-D7E9-3050A1FC6607}"/>
              </a:ext>
            </a:extLst>
          </p:cNvPr>
          <p:cNvSpPr txBox="1"/>
          <p:nvPr/>
        </p:nvSpPr>
        <p:spPr>
          <a:xfrm>
            <a:off x="2532260" y="5958402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4E8D8B4-22D8-9310-BE7F-8343B63370FE}"/>
              </a:ext>
            </a:extLst>
          </p:cNvPr>
          <p:cNvSpPr/>
          <p:nvPr/>
        </p:nvSpPr>
        <p:spPr>
          <a:xfrm>
            <a:off x="4740998" y="5808357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3425D83-767F-F91F-8ED9-1B3DDF2ABC9E}"/>
              </a:ext>
            </a:extLst>
          </p:cNvPr>
          <p:cNvSpPr/>
          <p:nvPr/>
        </p:nvSpPr>
        <p:spPr>
          <a:xfrm>
            <a:off x="5265818" y="5808357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8E5EEB1-F92F-ED7B-E992-11EECCFE7217}"/>
              </a:ext>
            </a:extLst>
          </p:cNvPr>
          <p:cNvSpPr/>
          <p:nvPr/>
        </p:nvSpPr>
        <p:spPr>
          <a:xfrm>
            <a:off x="3815816" y="2358047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EB31A6A-132B-5B47-5331-E7B66805567F}"/>
              </a:ext>
            </a:extLst>
          </p:cNvPr>
          <p:cNvSpPr/>
          <p:nvPr/>
        </p:nvSpPr>
        <p:spPr>
          <a:xfrm>
            <a:off x="4461648" y="2358047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D6CADD-AC5B-A5A0-BB64-0BE17F127CB9}"/>
              </a:ext>
            </a:extLst>
          </p:cNvPr>
          <p:cNvSpPr txBox="1"/>
          <p:nvPr/>
        </p:nvSpPr>
        <p:spPr>
          <a:xfrm>
            <a:off x="3778711" y="5307759"/>
            <a:ext cx="7133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pull --rebase origin main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5499573-D4F0-6F6A-E24E-5264776218E4}"/>
              </a:ext>
            </a:extLst>
          </p:cNvPr>
          <p:cNvSpPr/>
          <p:nvPr/>
        </p:nvSpPr>
        <p:spPr>
          <a:xfrm>
            <a:off x="3813692" y="2359054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C5211C21-9D81-D7DA-14AB-0B28731AFA80}"/>
              </a:ext>
            </a:extLst>
          </p:cNvPr>
          <p:cNvSpPr/>
          <p:nvPr/>
        </p:nvSpPr>
        <p:spPr>
          <a:xfrm>
            <a:off x="4468668" y="2359054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38D371-F55D-411E-714F-E5DFC8DC6A9A}"/>
              </a:ext>
            </a:extLst>
          </p:cNvPr>
          <p:cNvSpPr/>
          <p:nvPr/>
        </p:nvSpPr>
        <p:spPr>
          <a:xfrm>
            <a:off x="7667078" y="6492875"/>
            <a:ext cx="272503" cy="272503"/>
          </a:xfrm>
          <a:prstGeom prst="ellips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C6ACC2C-3113-8D9C-63C5-A8400F700B11}"/>
              </a:ext>
            </a:extLst>
          </p:cNvPr>
          <p:cNvSpPr/>
          <p:nvPr/>
        </p:nvSpPr>
        <p:spPr>
          <a:xfrm>
            <a:off x="8191898" y="6492875"/>
            <a:ext cx="272503" cy="272503"/>
          </a:xfrm>
          <a:prstGeom prst="ellips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FB5A2CD-BFE5-D66A-8EC8-10B776B9CEB2}"/>
              </a:ext>
            </a:extLst>
          </p:cNvPr>
          <p:cNvCxnSpPr/>
          <p:nvPr/>
        </p:nvCxnSpPr>
        <p:spPr>
          <a:xfrm>
            <a:off x="2527047" y="2483779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FBB28E8-26BC-7628-4199-70E2B9A8E747}"/>
              </a:ext>
            </a:extLst>
          </p:cNvPr>
          <p:cNvCxnSpPr>
            <a:cxnSpLocks/>
          </p:cNvCxnSpPr>
          <p:nvPr/>
        </p:nvCxnSpPr>
        <p:spPr>
          <a:xfrm>
            <a:off x="3688715" y="3682790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E22E310-6DE6-9646-F9F1-9E073D211D07}"/>
              </a:ext>
            </a:extLst>
          </p:cNvPr>
          <p:cNvSpPr txBox="1"/>
          <p:nvPr/>
        </p:nvSpPr>
        <p:spPr>
          <a:xfrm>
            <a:off x="1058550" y="3049974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DBFFA1A-201F-36EE-76A8-225EB993DD65}"/>
              </a:ext>
            </a:extLst>
          </p:cNvPr>
          <p:cNvSpPr/>
          <p:nvPr/>
        </p:nvSpPr>
        <p:spPr>
          <a:xfrm>
            <a:off x="4658622" y="3532745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0C7DC854-0C39-8B35-D420-0AF6DE07AFC2}"/>
              </a:ext>
            </a:extLst>
          </p:cNvPr>
          <p:cNvSpPr/>
          <p:nvPr/>
        </p:nvSpPr>
        <p:spPr>
          <a:xfrm>
            <a:off x="5183442" y="3532745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3066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1796 0.00093 0.01731 0.00023 0.03177 0.00278 C 0.07421 0.01019 0.02773 0.00185 0.06276 0.00995 C 0.06875 0.01134 0.0746 0.01204 0.08059 0.0132 C 0.09401 0.01875 0.10455 0.02245 0.11783 0.02986 C 0.12929 0.03634 0.14036 0.0456 0.15221 0.05046 C 0.16927 0.05741 0.17265 0.0581 0.19244 0.07153 C 0.19557 0.07361 0.19843 0.07593 0.20156 0.07778 C 0.2345 0.09722 0.1901 0.06945 0.21718 0.08611 C 0.22187 0.08889 0.22656 0.0919 0.23125 0.09491 C 0.2332 0.09607 0.23515 0.09769 0.23724 0.09884 L 0.23945 0.1 " pathEditMode="relative" ptsTypes="AAAAAAAAAAAAA">
                                      <p:cBhvr>
                                        <p:cTn id="11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1796 0.00093 0.01731 0.00023 0.03177 0.00278 C 0.07421 0.01019 0.02773 0.00185 0.06276 0.00995 C 0.06875 0.01134 0.0746 0.01204 0.08059 0.0132 C 0.09401 0.01875 0.10455 0.02245 0.11783 0.02986 C 0.12929 0.03634 0.14036 0.0456 0.15221 0.05046 C 0.16927 0.05741 0.17265 0.0581 0.19244 0.07153 C 0.19557 0.07361 0.19843 0.07593 0.20156 0.07778 C 0.2345 0.09722 0.1901 0.06945 0.21718 0.08611 C 0.22187 0.08889 0.22656 0.0919 0.23125 0.09491 C 0.2332 0.09607 0.23515 0.09769 0.23724 0.09884 L 0.23945 0.1 " pathEditMode="relative" ptsTypes="AAAAAAAAAAAAA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1.11111E-6 L 1.66667E-6 0.50486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231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11111E-6 L -4.375E-6 0.5004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9" grpId="0" animBg="1"/>
      <p:bldP spid="19" grpId="1" animBg="1"/>
      <p:bldP spid="20" grpId="0"/>
      <p:bldP spid="22" grpId="0" animBg="1"/>
      <p:bldP spid="23" grpId="0" animBg="1"/>
      <p:bldP spid="24" grpId="0" animBg="1"/>
      <p:bldP spid="2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event timeline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 flipV="1">
            <a:off x="593450" y="2439795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404905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065977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545005" y="173190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619729-E784-0C7E-0DC5-6ED7AF224AB0}"/>
              </a:ext>
            </a:extLst>
          </p:cNvPr>
          <p:cNvCxnSpPr/>
          <p:nvPr/>
        </p:nvCxnSpPr>
        <p:spPr>
          <a:xfrm>
            <a:off x="109001" y="3972493"/>
            <a:ext cx="11275582" cy="0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A80A54-C168-B95E-F7E5-3F6B6A2198B8}"/>
              </a:ext>
            </a:extLst>
          </p:cNvPr>
          <p:cNvSpPr txBox="1"/>
          <p:nvPr/>
        </p:nvSpPr>
        <p:spPr>
          <a:xfrm rot="5400000">
            <a:off x="10202086" y="240408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GitHub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1809D-83C8-EE70-9BE0-3F55651E1E51}"/>
              </a:ext>
            </a:extLst>
          </p:cNvPr>
          <p:cNvSpPr txBox="1"/>
          <p:nvPr/>
        </p:nvSpPr>
        <p:spPr>
          <a:xfrm rot="5400000">
            <a:off x="10202086" y="495612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Local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659BED-3734-4D0F-FD7A-E4C143B0504A}"/>
              </a:ext>
            </a:extLst>
          </p:cNvPr>
          <p:cNvCxnSpPr>
            <a:cxnSpLocks/>
          </p:cNvCxnSpPr>
          <p:nvPr/>
        </p:nvCxnSpPr>
        <p:spPr>
          <a:xfrm flipV="1">
            <a:off x="588402" y="4711661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752D1292-05DB-E461-EAE4-480B4588614A}"/>
              </a:ext>
            </a:extLst>
          </p:cNvPr>
          <p:cNvSpPr/>
          <p:nvPr/>
        </p:nvSpPr>
        <p:spPr>
          <a:xfrm>
            <a:off x="1399857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7B58526-EA00-8B44-A364-FE03ED164DED}"/>
              </a:ext>
            </a:extLst>
          </p:cNvPr>
          <p:cNvSpPr/>
          <p:nvPr/>
        </p:nvSpPr>
        <p:spPr>
          <a:xfrm>
            <a:off x="2060929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5785CF-7606-DDF3-7F9A-69E0B9B8880B}"/>
              </a:ext>
            </a:extLst>
          </p:cNvPr>
          <p:cNvSpPr txBox="1"/>
          <p:nvPr/>
        </p:nvSpPr>
        <p:spPr>
          <a:xfrm>
            <a:off x="539957" y="4003775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DD2F61-7D0E-6C07-9D3D-0456E83429D7}"/>
              </a:ext>
            </a:extLst>
          </p:cNvPr>
          <p:cNvCxnSpPr/>
          <p:nvPr/>
        </p:nvCxnSpPr>
        <p:spPr>
          <a:xfrm>
            <a:off x="2617043" y="4759391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C16421-063C-B230-43D1-06D638C94302}"/>
              </a:ext>
            </a:extLst>
          </p:cNvPr>
          <p:cNvCxnSpPr>
            <a:cxnSpLocks/>
          </p:cNvCxnSpPr>
          <p:nvPr/>
        </p:nvCxnSpPr>
        <p:spPr>
          <a:xfrm>
            <a:off x="3778711" y="5958402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D15A92-F69C-14F9-D7E9-3050A1FC6607}"/>
              </a:ext>
            </a:extLst>
          </p:cNvPr>
          <p:cNvSpPr txBox="1"/>
          <p:nvPr/>
        </p:nvSpPr>
        <p:spPr>
          <a:xfrm>
            <a:off x="2532260" y="5958402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8E5EEB1-F92F-ED7B-E992-11EECCFE7217}"/>
              </a:ext>
            </a:extLst>
          </p:cNvPr>
          <p:cNvSpPr/>
          <p:nvPr/>
        </p:nvSpPr>
        <p:spPr>
          <a:xfrm>
            <a:off x="3815816" y="2358047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EB31A6A-132B-5B47-5331-E7B66805567F}"/>
              </a:ext>
            </a:extLst>
          </p:cNvPr>
          <p:cNvSpPr/>
          <p:nvPr/>
        </p:nvSpPr>
        <p:spPr>
          <a:xfrm>
            <a:off x="4461648" y="2358047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D6CADD-AC5B-A5A0-BB64-0BE17F127CB9}"/>
              </a:ext>
            </a:extLst>
          </p:cNvPr>
          <p:cNvSpPr txBox="1"/>
          <p:nvPr/>
        </p:nvSpPr>
        <p:spPr>
          <a:xfrm>
            <a:off x="3778711" y="5307759"/>
            <a:ext cx="7133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pull --rebase origin main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38D371-F55D-411E-714F-E5DFC8DC6A9A}"/>
              </a:ext>
            </a:extLst>
          </p:cNvPr>
          <p:cNvSpPr/>
          <p:nvPr/>
        </p:nvSpPr>
        <p:spPr>
          <a:xfrm>
            <a:off x="6651056" y="5835605"/>
            <a:ext cx="272503" cy="272503"/>
          </a:xfrm>
          <a:prstGeom prst="ellips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C6ACC2C-3113-8D9C-63C5-A8400F700B11}"/>
              </a:ext>
            </a:extLst>
          </p:cNvPr>
          <p:cNvSpPr/>
          <p:nvPr/>
        </p:nvSpPr>
        <p:spPr>
          <a:xfrm>
            <a:off x="7327462" y="5835605"/>
            <a:ext cx="272503" cy="272503"/>
          </a:xfrm>
          <a:prstGeom prst="ellips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B779DD-6C16-89F5-CA65-C52CE8E5F881}"/>
              </a:ext>
            </a:extLst>
          </p:cNvPr>
          <p:cNvSpPr/>
          <p:nvPr/>
        </p:nvSpPr>
        <p:spPr>
          <a:xfrm>
            <a:off x="3836881" y="5822149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1F2D1D6-3B98-86EE-DD0E-8434E2F086CB}"/>
              </a:ext>
            </a:extLst>
          </p:cNvPr>
          <p:cNvSpPr/>
          <p:nvPr/>
        </p:nvSpPr>
        <p:spPr>
          <a:xfrm>
            <a:off x="4491857" y="5822149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C3B4E7D-F4D0-16CA-65EE-89825F112BA9}"/>
              </a:ext>
            </a:extLst>
          </p:cNvPr>
          <p:cNvCxnSpPr/>
          <p:nvPr/>
        </p:nvCxnSpPr>
        <p:spPr>
          <a:xfrm>
            <a:off x="2527047" y="2483779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A833B31-519A-D893-A0D6-EAD2A64EE926}"/>
              </a:ext>
            </a:extLst>
          </p:cNvPr>
          <p:cNvCxnSpPr>
            <a:cxnSpLocks/>
          </p:cNvCxnSpPr>
          <p:nvPr/>
        </p:nvCxnSpPr>
        <p:spPr>
          <a:xfrm>
            <a:off x="3688715" y="3682790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147691C-9F06-3812-6F0A-1F9FE7CEC26F}"/>
              </a:ext>
            </a:extLst>
          </p:cNvPr>
          <p:cNvSpPr txBox="1"/>
          <p:nvPr/>
        </p:nvSpPr>
        <p:spPr>
          <a:xfrm>
            <a:off x="1058550" y="3049974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FD9AC82-0485-BD84-ACC3-E0A9A54FDC92}"/>
              </a:ext>
            </a:extLst>
          </p:cNvPr>
          <p:cNvSpPr/>
          <p:nvPr/>
        </p:nvSpPr>
        <p:spPr>
          <a:xfrm>
            <a:off x="4658622" y="3532745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42A572F-388E-DD1C-285D-0E2CBD25E56E}"/>
              </a:ext>
            </a:extLst>
          </p:cNvPr>
          <p:cNvSpPr/>
          <p:nvPr/>
        </p:nvSpPr>
        <p:spPr>
          <a:xfrm>
            <a:off x="5183442" y="3532745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411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event timeline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 flipV="1">
            <a:off x="593450" y="2439795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404905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065977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545005" y="173190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619729-E784-0C7E-0DC5-6ED7AF224AB0}"/>
              </a:ext>
            </a:extLst>
          </p:cNvPr>
          <p:cNvCxnSpPr/>
          <p:nvPr/>
        </p:nvCxnSpPr>
        <p:spPr>
          <a:xfrm>
            <a:off x="109001" y="3972493"/>
            <a:ext cx="11275582" cy="0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A80A54-C168-B95E-F7E5-3F6B6A2198B8}"/>
              </a:ext>
            </a:extLst>
          </p:cNvPr>
          <p:cNvSpPr txBox="1"/>
          <p:nvPr/>
        </p:nvSpPr>
        <p:spPr>
          <a:xfrm rot="5400000">
            <a:off x="10202086" y="240408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GitHub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1809D-83C8-EE70-9BE0-3F55651E1E51}"/>
              </a:ext>
            </a:extLst>
          </p:cNvPr>
          <p:cNvSpPr txBox="1"/>
          <p:nvPr/>
        </p:nvSpPr>
        <p:spPr>
          <a:xfrm rot="5400000">
            <a:off x="10202086" y="495612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Local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659BED-3734-4D0F-FD7A-E4C143B0504A}"/>
              </a:ext>
            </a:extLst>
          </p:cNvPr>
          <p:cNvCxnSpPr>
            <a:cxnSpLocks/>
          </p:cNvCxnSpPr>
          <p:nvPr/>
        </p:nvCxnSpPr>
        <p:spPr>
          <a:xfrm flipV="1">
            <a:off x="588402" y="4711661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752D1292-05DB-E461-EAE4-480B4588614A}"/>
              </a:ext>
            </a:extLst>
          </p:cNvPr>
          <p:cNvSpPr/>
          <p:nvPr/>
        </p:nvSpPr>
        <p:spPr>
          <a:xfrm>
            <a:off x="1399857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7B58526-EA00-8B44-A364-FE03ED164DED}"/>
              </a:ext>
            </a:extLst>
          </p:cNvPr>
          <p:cNvSpPr/>
          <p:nvPr/>
        </p:nvSpPr>
        <p:spPr>
          <a:xfrm>
            <a:off x="2060929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5785CF-7606-DDF3-7F9A-69E0B9B8880B}"/>
              </a:ext>
            </a:extLst>
          </p:cNvPr>
          <p:cNvSpPr txBox="1"/>
          <p:nvPr/>
        </p:nvSpPr>
        <p:spPr>
          <a:xfrm>
            <a:off x="539957" y="4003775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DD2F61-7D0E-6C07-9D3D-0456E83429D7}"/>
              </a:ext>
            </a:extLst>
          </p:cNvPr>
          <p:cNvCxnSpPr/>
          <p:nvPr/>
        </p:nvCxnSpPr>
        <p:spPr>
          <a:xfrm>
            <a:off x="2617043" y="4759391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C16421-063C-B230-43D1-06D638C94302}"/>
              </a:ext>
            </a:extLst>
          </p:cNvPr>
          <p:cNvCxnSpPr>
            <a:cxnSpLocks/>
          </p:cNvCxnSpPr>
          <p:nvPr/>
        </p:nvCxnSpPr>
        <p:spPr>
          <a:xfrm>
            <a:off x="3778711" y="5958402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D15A92-F69C-14F9-D7E9-3050A1FC6607}"/>
              </a:ext>
            </a:extLst>
          </p:cNvPr>
          <p:cNvSpPr txBox="1"/>
          <p:nvPr/>
        </p:nvSpPr>
        <p:spPr>
          <a:xfrm>
            <a:off x="2532260" y="5958402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8E5EEB1-F92F-ED7B-E992-11EECCFE7217}"/>
              </a:ext>
            </a:extLst>
          </p:cNvPr>
          <p:cNvSpPr/>
          <p:nvPr/>
        </p:nvSpPr>
        <p:spPr>
          <a:xfrm>
            <a:off x="3815816" y="2358047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EB31A6A-132B-5B47-5331-E7B66805567F}"/>
              </a:ext>
            </a:extLst>
          </p:cNvPr>
          <p:cNvSpPr/>
          <p:nvPr/>
        </p:nvSpPr>
        <p:spPr>
          <a:xfrm>
            <a:off x="4461648" y="2358047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D6CADD-AC5B-A5A0-BB64-0BE17F127CB9}"/>
              </a:ext>
            </a:extLst>
          </p:cNvPr>
          <p:cNvSpPr txBox="1"/>
          <p:nvPr/>
        </p:nvSpPr>
        <p:spPr>
          <a:xfrm>
            <a:off x="3778711" y="5307759"/>
            <a:ext cx="202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push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38D371-F55D-411E-714F-E5DFC8DC6A9A}"/>
              </a:ext>
            </a:extLst>
          </p:cNvPr>
          <p:cNvSpPr/>
          <p:nvPr/>
        </p:nvSpPr>
        <p:spPr>
          <a:xfrm>
            <a:off x="6651056" y="5835605"/>
            <a:ext cx="272503" cy="272503"/>
          </a:xfrm>
          <a:prstGeom prst="ellips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C6ACC2C-3113-8D9C-63C5-A8400F700B11}"/>
              </a:ext>
            </a:extLst>
          </p:cNvPr>
          <p:cNvSpPr/>
          <p:nvPr/>
        </p:nvSpPr>
        <p:spPr>
          <a:xfrm>
            <a:off x="7327462" y="5835605"/>
            <a:ext cx="272503" cy="272503"/>
          </a:xfrm>
          <a:prstGeom prst="ellips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B779DD-6C16-89F5-CA65-C52CE8E5F881}"/>
              </a:ext>
            </a:extLst>
          </p:cNvPr>
          <p:cNvSpPr/>
          <p:nvPr/>
        </p:nvSpPr>
        <p:spPr>
          <a:xfrm>
            <a:off x="3836881" y="5822149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1F2D1D6-3B98-86EE-DD0E-8434E2F086CB}"/>
              </a:ext>
            </a:extLst>
          </p:cNvPr>
          <p:cNvSpPr/>
          <p:nvPr/>
        </p:nvSpPr>
        <p:spPr>
          <a:xfrm>
            <a:off x="4491857" y="5822149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C3B4E7D-F4D0-16CA-65EE-89825F112BA9}"/>
              </a:ext>
            </a:extLst>
          </p:cNvPr>
          <p:cNvCxnSpPr/>
          <p:nvPr/>
        </p:nvCxnSpPr>
        <p:spPr>
          <a:xfrm>
            <a:off x="2527047" y="2483779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A833B31-519A-D893-A0D6-EAD2A64EE926}"/>
              </a:ext>
            </a:extLst>
          </p:cNvPr>
          <p:cNvCxnSpPr>
            <a:cxnSpLocks/>
          </p:cNvCxnSpPr>
          <p:nvPr/>
        </p:nvCxnSpPr>
        <p:spPr>
          <a:xfrm>
            <a:off x="3688715" y="3682790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147691C-9F06-3812-6F0A-1F9FE7CEC26F}"/>
              </a:ext>
            </a:extLst>
          </p:cNvPr>
          <p:cNvSpPr txBox="1"/>
          <p:nvPr/>
        </p:nvSpPr>
        <p:spPr>
          <a:xfrm>
            <a:off x="1058550" y="3049974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FD9AC82-0485-BD84-ACC3-E0A9A54FDC92}"/>
              </a:ext>
            </a:extLst>
          </p:cNvPr>
          <p:cNvSpPr/>
          <p:nvPr/>
        </p:nvSpPr>
        <p:spPr>
          <a:xfrm>
            <a:off x="4658622" y="3532745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42A572F-388E-DD1C-285D-0E2CBD25E56E}"/>
              </a:ext>
            </a:extLst>
          </p:cNvPr>
          <p:cNvSpPr/>
          <p:nvPr/>
        </p:nvSpPr>
        <p:spPr>
          <a:xfrm>
            <a:off x="5183442" y="3532745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9" name="Graphic 18" descr="Close with solid fill">
            <a:extLst>
              <a:ext uri="{FF2B5EF4-FFF2-40B4-BE49-F238E27FC236}">
                <a16:creationId xmlns:a16="http://schemas.microsoft.com/office/drawing/2014/main" id="{BEA229D2-D8AF-7F45-ECEA-BA5033D6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51366" y="5301117"/>
            <a:ext cx="507580" cy="50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801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event timeline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 flipV="1">
            <a:off x="593450" y="2439795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404905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065977" y="236472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545005" y="173190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619729-E784-0C7E-0DC5-6ED7AF224AB0}"/>
              </a:ext>
            </a:extLst>
          </p:cNvPr>
          <p:cNvCxnSpPr/>
          <p:nvPr/>
        </p:nvCxnSpPr>
        <p:spPr>
          <a:xfrm>
            <a:off x="109001" y="3972493"/>
            <a:ext cx="11275582" cy="0"/>
          </a:xfrm>
          <a:prstGeom prst="line">
            <a:avLst/>
          </a:prstGeom>
          <a:ln w="571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EA80A54-C168-B95E-F7E5-3F6B6A2198B8}"/>
              </a:ext>
            </a:extLst>
          </p:cNvPr>
          <p:cNvSpPr txBox="1"/>
          <p:nvPr/>
        </p:nvSpPr>
        <p:spPr>
          <a:xfrm rot="5400000">
            <a:off x="10202086" y="240408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GitHub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1809D-83C8-EE70-9BE0-3F55651E1E51}"/>
              </a:ext>
            </a:extLst>
          </p:cNvPr>
          <p:cNvSpPr txBox="1"/>
          <p:nvPr/>
        </p:nvSpPr>
        <p:spPr>
          <a:xfrm rot="5400000">
            <a:off x="10202086" y="4956126"/>
            <a:ext cx="23616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/>
              <a:t>Local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4659BED-3734-4D0F-FD7A-E4C143B0504A}"/>
              </a:ext>
            </a:extLst>
          </p:cNvPr>
          <p:cNvCxnSpPr>
            <a:cxnSpLocks/>
          </p:cNvCxnSpPr>
          <p:nvPr/>
        </p:nvCxnSpPr>
        <p:spPr>
          <a:xfrm flipV="1">
            <a:off x="588402" y="4711661"/>
            <a:ext cx="9059221" cy="61182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752D1292-05DB-E461-EAE4-480B4588614A}"/>
              </a:ext>
            </a:extLst>
          </p:cNvPr>
          <p:cNvSpPr/>
          <p:nvPr/>
        </p:nvSpPr>
        <p:spPr>
          <a:xfrm>
            <a:off x="1399857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7B58526-EA00-8B44-A364-FE03ED164DED}"/>
              </a:ext>
            </a:extLst>
          </p:cNvPr>
          <p:cNvSpPr/>
          <p:nvPr/>
        </p:nvSpPr>
        <p:spPr>
          <a:xfrm>
            <a:off x="2060929" y="4636591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E5785CF-7606-DDF3-7F9A-69E0B9B8880B}"/>
              </a:ext>
            </a:extLst>
          </p:cNvPr>
          <p:cNvSpPr txBox="1"/>
          <p:nvPr/>
        </p:nvSpPr>
        <p:spPr>
          <a:xfrm>
            <a:off x="539957" y="4003775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DD2F61-7D0E-6C07-9D3D-0456E83429D7}"/>
              </a:ext>
            </a:extLst>
          </p:cNvPr>
          <p:cNvCxnSpPr/>
          <p:nvPr/>
        </p:nvCxnSpPr>
        <p:spPr>
          <a:xfrm>
            <a:off x="2617043" y="4759391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C16421-063C-B230-43D1-06D638C94302}"/>
              </a:ext>
            </a:extLst>
          </p:cNvPr>
          <p:cNvCxnSpPr>
            <a:cxnSpLocks/>
          </p:cNvCxnSpPr>
          <p:nvPr/>
        </p:nvCxnSpPr>
        <p:spPr>
          <a:xfrm>
            <a:off x="3778711" y="5958402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DD15A92-F69C-14F9-D7E9-3050A1FC6607}"/>
              </a:ext>
            </a:extLst>
          </p:cNvPr>
          <p:cNvSpPr txBox="1"/>
          <p:nvPr/>
        </p:nvSpPr>
        <p:spPr>
          <a:xfrm>
            <a:off x="2532260" y="5958402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8E5EEB1-F92F-ED7B-E992-11EECCFE7217}"/>
              </a:ext>
            </a:extLst>
          </p:cNvPr>
          <p:cNvSpPr/>
          <p:nvPr/>
        </p:nvSpPr>
        <p:spPr>
          <a:xfrm>
            <a:off x="3815816" y="2358047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EB31A6A-132B-5B47-5331-E7B66805567F}"/>
              </a:ext>
            </a:extLst>
          </p:cNvPr>
          <p:cNvSpPr/>
          <p:nvPr/>
        </p:nvSpPr>
        <p:spPr>
          <a:xfrm>
            <a:off x="4461648" y="2358047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DD6CADD-AC5B-A5A0-BB64-0BE17F127CB9}"/>
              </a:ext>
            </a:extLst>
          </p:cNvPr>
          <p:cNvSpPr txBox="1"/>
          <p:nvPr/>
        </p:nvSpPr>
        <p:spPr>
          <a:xfrm>
            <a:off x="3778711" y="5307759"/>
            <a:ext cx="3258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push --force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38D371-F55D-411E-714F-E5DFC8DC6A9A}"/>
              </a:ext>
            </a:extLst>
          </p:cNvPr>
          <p:cNvSpPr/>
          <p:nvPr/>
        </p:nvSpPr>
        <p:spPr>
          <a:xfrm>
            <a:off x="6651056" y="5835605"/>
            <a:ext cx="272503" cy="272503"/>
          </a:xfrm>
          <a:prstGeom prst="ellips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C6ACC2C-3113-8D9C-63C5-A8400F700B11}"/>
              </a:ext>
            </a:extLst>
          </p:cNvPr>
          <p:cNvSpPr/>
          <p:nvPr/>
        </p:nvSpPr>
        <p:spPr>
          <a:xfrm>
            <a:off x="7327462" y="5835605"/>
            <a:ext cx="272503" cy="272503"/>
          </a:xfrm>
          <a:prstGeom prst="ellips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4B779DD-6C16-89F5-CA65-C52CE8E5F881}"/>
              </a:ext>
            </a:extLst>
          </p:cNvPr>
          <p:cNvSpPr/>
          <p:nvPr/>
        </p:nvSpPr>
        <p:spPr>
          <a:xfrm>
            <a:off x="3836881" y="5822149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1F2D1D6-3B98-86EE-DD0E-8434E2F086CB}"/>
              </a:ext>
            </a:extLst>
          </p:cNvPr>
          <p:cNvSpPr/>
          <p:nvPr/>
        </p:nvSpPr>
        <p:spPr>
          <a:xfrm>
            <a:off x="4491857" y="5822149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191FA24-768E-9514-4BF6-8354AE787CC5}"/>
              </a:ext>
            </a:extLst>
          </p:cNvPr>
          <p:cNvCxnSpPr/>
          <p:nvPr/>
        </p:nvCxnSpPr>
        <p:spPr>
          <a:xfrm>
            <a:off x="2527047" y="2483779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321162C-A8CB-FE2C-9398-CD3D67ED209B}"/>
              </a:ext>
            </a:extLst>
          </p:cNvPr>
          <p:cNvCxnSpPr>
            <a:cxnSpLocks/>
          </p:cNvCxnSpPr>
          <p:nvPr/>
        </p:nvCxnSpPr>
        <p:spPr>
          <a:xfrm>
            <a:off x="3688715" y="3682790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930CCAB-7762-88B0-F8A4-50E3238F9F14}"/>
              </a:ext>
            </a:extLst>
          </p:cNvPr>
          <p:cNvSpPr txBox="1"/>
          <p:nvPr/>
        </p:nvSpPr>
        <p:spPr>
          <a:xfrm>
            <a:off x="1058550" y="3049974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ACC0692-5931-995D-14F1-E8AE055D678F}"/>
              </a:ext>
            </a:extLst>
          </p:cNvPr>
          <p:cNvSpPr/>
          <p:nvPr/>
        </p:nvSpPr>
        <p:spPr>
          <a:xfrm>
            <a:off x="4658622" y="3532745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EE2ADDB-DCB3-F190-FB9A-495BA1B505A5}"/>
              </a:ext>
            </a:extLst>
          </p:cNvPr>
          <p:cNvSpPr/>
          <p:nvPr/>
        </p:nvSpPr>
        <p:spPr>
          <a:xfrm>
            <a:off x="5183442" y="3532745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287E7B7-A689-51D1-C79E-C83B94AFD67F}"/>
              </a:ext>
            </a:extLst>
          </p:cNvPr>
          <p:cNvCxnSpPr/>
          <p:nvPr/>
        </p:nvCxnSpPr>
        <p:spPr>
          <a:xfrm>
            <a:off x="2630122" y="4776639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F558FAC-FA66-F76B-CFD6-7FD3F0A31C94}"/>
              </a:ext>
            </a:extLst>
          </p:cNvPr>
          <p:cNvCxnSpPr>
            <a:cxnSpLocks/>
          </p:cNvCxnSpPr>
          <p:nvPr/>
        </p:nvCxnSpPr>
        <p:spPr>
          <a:xfrm>
            <a:off x="3791790" y="5975650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B2F0D9B-ED9E-F25B-9319-A3E37492870B}"/>
              </a:ext>
            </a:extLst>
          </p:cNvPr>
          <p:cNvSpPr txBox="1"/>
          <p:nvPr/>
        </p:nvSpPr>
        <p:spPr>
          <a:xfrm>
            <a:off x="2532260" y="5958400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854174F-BD6F-1196-CFD9-525FCAE43497}"/>
              </a:ext>
            </a:extLst>
          </p:cNvPr>
          <p:cNvSpPr/>
          <p:nvPr/>
        </p:nvSpPr>
        <p:spPr>
          <a:xfrm>
            <a:off x="6667944" y="5835604"/>
            <a:ext cx="272503" cy="272503"/>
          </a:xfrm>
          <a:prstGeom prst="ellips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3DD0BFD-E344-E94E-408B-38C749FDEEC1}"/>
              </a:ext>
            </a:extLst>
          </p:cNvPr>
          <p:cNvSpPr/>
          <p:nvPr/>
        </p:nvSpPr>
        <p:spPr>
          <a:xfrm>
            <a:off x="7335150" y="5835605"/>
            <a:ext cx="272503" cy="272503"/>
          </a:xfrm>
          <a:prstGeom prst="ellips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5C2C5A7D-6415-102E-4207-A5195D6F7EE1}"/>
              </a:ext>
            </a:extLst>
          </p:cNvPr>
          <p:cNvSpPr/>
          <p:nvPr/>
        </p:nvSpPr>
        <p:spPr>
          <a:xfrm rot="2943718">
            <a:off x="9403852" y="2344741"/>
            <a:ext cx="1493045" cy="1285388"/>
          </a:xfrm>
          <a:prstGeom prst="arc">
            <a:avLst/>
          </a:prstGeom>
          <a:ln w="3810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6BA8890-765B-E5FC-B004-4E35C15194F8}"/>
              </a:ext>
            </a:extLst>
          </p:cNvPr>
          <p:cNvSpPr txBox="1"/>
          <p:nvPr/>
        </p:nvSpPr>
        <p:spPr>
          <a:xfrm>
            <a:off x="9377599" y="2893700"/>
            <a:ext cx="1678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Pull Request</a:t>
            </a:r>
          </a:p>
        </p:txBody>
      </p:sp>
    </p:spTree>
    <p:extLst>
      <p:ext uri="{BB962C8B-B14F-4D97-AF65-F5344CB8AC3E}">
        <p14:creationId xmlns:p14="http://schemas.microsoft.com/office/powerpoint/2010/main" val="1478494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377 -0.00324 0.00794 -0.00579 0.01159 -0.00972 C 0.02968 -0.02917 0.0414 -0.04861 0.05703 -0.0757 C 0.08541 -0.12454 0.0819 -0.12153 0.10534 -0.16736 C 0.10729 -0.17107 0.10924 -0.17431 0.11119 -0.17778 L 0.11875 -0.1912 C 0.1207 -0.19468 0.12239 -0.19838 0.12461 -0.20139 C 0.12929 -0.2081 0.13437 -0.21412 0.13867 -0.22153 C 0.14323 -0.22894 0.14804 -0.23565 0.15208 -0.24375 C 0.15494 -0.24954 0.15937 -0.2588 0.16289 -0.26435 C 0.16406 -0.2662 0.16549 -0.26759 0.16666 -0.26968 C 0.17005 -0.27523 0.16731 -0.27315 0.16992 -0.27477 C 0.17226 -0.28032 0.17409 -0.28426 0.17617 -0.29097 C 0.17786 -0.29607 0.17773 -0.29607 0.17955 -0.3007 C 0.17994 -0.30162 0.18034 -0.30278 0.18086 -0.3037 C 0.18125 -0.3044 0.18164 -0.30509 0.18203 -0.30579 C 0.18294 -0.31019 0.1819 -0.30625 0.18372 -0.30949 C 0.18424 -0.31042 0.1845 -0.31157 0.18502 -0.3125 C 0.18554 -0.31366 0.18606 -0.31435 0.18659 -0.31551 C 0.18737 -0.3169 0.18815 -0.31829 0.18867 -0.31991 C 0.18906 -0.32083 0.18919 -0.32199 0.18958 -0.32292 C 0.18997 -0.32384 0.19049 -0.32431 0.19075 -0.32523 C 0.19114 -0.3257 0.19127 -0.32662 0.19166 -0.32732 C 0.19205 -0.32824 0.19257 -0.3287 0.19284 -0.32963 C 0.1944 -0.33264 0.19297 -0.33125 0.19505 -0.33241 " pathEditMode="relative" ptsTypes="AAAAAAAAAAAAAAAAAAAAAAAAAA">
                                      <p:cBhvr>
                                        <p:cTn id="22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377 -0.00324 0.00794 -0.00579 0.01159 -0.00972 C 0.02968 -0.02917 0.0414 -0.04861 0.05703 -0.0757 C 0.08541 -0.12454 0.0819 -0.12153 0.10534 -0.16736 C 0.10729 -0.17107 0.10924 -0.17431 0.11119 -0.17778 L 0.11875 -0.1912 C 0.1207 -0.19468 0.12239 -0.19838 0.12461 -0.20139 C 0.12929 -0.2081 0.13437 -0.21412 0.13867 -0.22153 C 0.14323 -0.22894 0.14804 -0.23565 0.15208 -0.24375 C 0.15494 -0.24954 0.15937 -0.2588 0.16289 -0.26435 C 0.16406 -0.2662 0.16549 -0.26759 0.16666 -0.26968 C 0.17005 -0.27523 0.16731 -0.27315 0.16992 -0.27477 C 0.17226 -0.28032 0.17409 -0.28426 0.17617 -0.29097 C 0.17786 -0.29607 0.17773 -0.29607 0.17955 -0.3007 C 0.17994 -0.30162 0.18034 -0.30278 0.18086 -0.3037 C 0.18125 -0.3044 0.18164 -0.30509 0.18203 -0.30579 C 0.18294 -0.31019 0.1819 -0.30625 0.18372 -0.30949 C 0.18424 -0.31042 0.1845 -0.31157 0.18502 -0.3125 C 0.18554 -0.31366 0.18606 -0.31435 0.18659 -0.31551 C 0.18737 -0.3169 0.18815 -0.31829 0.18867 -0.31991 C 0.18906 -0.32083 0.18919 -0.32199 0.18958 -0.32292 C 0.18997 -0.32384 0.19049 -0.32431 0.19075 -0.32523 C 0.19114 -0.3257 0.19127 -0.32662 0.19166 -0.32732 C 0.19205 -0.32824 0.19257 -0.3287 0.19284 -0.32963 C 0.1944 -0.33264 0.19297 -0.33125 0.19505 -0.33241 " pathEditMode="relative" ptsTypes="AAAAAAAAAAAAAAAAAAAAAAAAAA">
                                      <p:cBhvr>
                                        <p:cTn id="24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377 -0.00324 0.00794 -0.00579 0.01159 -0.00972 C 0.02968 -0.02917 0.0414 -0.04861 0.05703 -0.0757 C 0.08541 -0.12454 0.0819 -0.12153 0.10534 -0.16736 C 0.10729 -0.17107 0.10924 -0.17431 0.11119 -0.17778 L 0.11875 -0.1912 C 0.1207 -0.19468 0.12239 -0.19838 0.12461 -0.20139 C 0.12929 -0.2081 0.13437 -0.21412 0.13867 -0.22153 C 0.14323 -0.22894 0.14804 -0.23565 0.15208 -0.24375 C 0.15494 -0.24954 0.15937 -0.2588 0.16289 -0.26435 C 0.16406 -0.2662 0.16549 -0.26759 0.16666 -0.26968 C 0.17005 -0.27523 0.16731 -0.27315 0.16992 -0.27477 C 0.17226 -0.28032 0.17409 -0.28426 0.17617 -0.29097 C 0.17786 -0.29607 0.17773 -0.29607 0.17955 -0.3007 C 0.17994 -0.30162 0.18034 -0.30278 0.18086 -0.3037 C 0.18125 -0.3044 0.18164 -0.30509 0.18203 -0.30579 C 0.18294 -0.31019 0.1819 -0.30625 0.18372 -0.30949 C 0.18424 -0.31042 0.1845 -0.31157 0.18502 -0.3125 C 0.18554 -0.31366 0.18606 -0.31435 0.18659 -0.31551 C 0.18737 -0.3169 0.18815 -0.31829 0.18867 -0.31991 C 0.18906 -0.32083 0.18919 -0.32199 0.18958 -0.32292 C 0.18997 -0.32384 0.19049 -0.32431 0.19075 -0.32523 C 0.19114 -0.3257 0.19127 -0.32662 0.19166 -0.32732 C 0.19205 -0.32824 0.19257 -0.3287 0.19284 -0.32963 C 0.1944 -0.33264 0.19297 -0.33125 0.19505 -0.33241 " pathEditMode="relative" ptsTypes="AAAAAAAAAAAAAAAAAAAAAAAAAA">
                                      <p:cBhvr>
                                        <p:cTn id="2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377 -0.00324 0.00794 -0.00579 0.01159 -0.00972 C 0.02968 -0.02917 0.0414 -0.04861 0.05703 -0.0757 C 0.08541 -0.12454 0.0819 -0.12153 0.10534 -0.16736 C 0.10729 -0.17107 0.10924 -0.17431 0.11119 -0.17778 L 0.11875 -0.1912 C 0.1207 -0.19468 0.12239 -0.19838 0.12461 -0.20139 C 0.12929 -0.2081 0.13437 -0.21412 0.13867 -0.22153 C 0.14323 -0.22894 0.14804 -0.23565 0.15208 -0.24375 C 0.15494 -0.24954 0.15937 -0.2588 0.16289 -0.26435 C 0.16406 -0.2662 0.16549 -0.26759 0.16666 -0.26968 C 0.17005 -0.27523 0.16731 -0.27315 0.16992 -0.27477 C 0.17226 -0.28032 0.17409 -0.28426 0.17617 -0.29097 C 0.17786 -0.29607 0.17773 -0.29607 0.17955 -0.3007 C 0.17994 -0.30162 0.18034 -0.30278 0.18086 -0.3037 C 0.18125 -0.3044 0.18164 -0.30509 0.18203 -0.30579 C 0.18294 -0.31019 0.1819 -0.30625 0.18372 -0.30949 C 0.18424 -0.31042 0.1845 -0.31157 0.18502 -0.3125 C 0.18554 -0.31366 0.18606 -0.31435 0.18659 -0.31551 C 0.18737 -0.3169 0.18815 -0.31829 0.18867 -0.31991 C 0.18906 -0.32083 0.18919 -0.32199 0.18958 -0.32292 C 0.18997 -0.32384 0.19049 -0.32431 0.19075 -0.32523 C 0.19114 -0.3257 0.19127 -0.32662 0.19166 -0.32732 C 0.19205 -0.32824 0.19257 -0.3287 0.19284 -0.32963 C 0.1944 -0.33264 0.19297 -0.33125 0.19505 -0.33241 " pathEditMode="relative" ptsTypes="AAAAAAAAAAAAAAAAAAAAAAAAAA">
                                      <p:cBhvr>
                                        <p:cTn id="2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 animBg="1"/>
      <p:bldP spid="33" grpId="0" animBg="1"/>
      <p:bldP spid="37" grpId="0" animBg="1"/>
      <p:bldP spid="38" grpId="0" animBg="1"/>
      <p:bldP spid="40" grpId="0" animBg="1"/>
      <p:bldP spid="4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18521-6FC2-3A68-E5B1-C9104E850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4400" dirty="0">
                <a:latin typeface="Courier New" panose="02070309020205020404" pitchFamily="49" charset="0"/>
                <a:cs typeface="Courier New" panose="02070309020205020404" pitchFamily="49" charset="0"/>
              </a:rPr>
              <a:t>git push --force-with-lease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090B6-D21F-7871-0ECE-B4A61C901C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20120" cy="4351338"/>
          </a:xfrm>
        </p:spPr>
        <p:txBody>
          <a:bodyPr/>
          <a:lstStyle/>
          <a:p>
            <a:r>
              <a:rPr lang="en-GB" dirty="0"/>
              <a:t>Jakub’s note (</a:t>
            </a:r>
            <a:r>
              <a:rPr lang="en-GB" dirty="0">
                <a:hlinkClick r:id="rId2"/>
              </a:rPr>
              <a:t>@nohwnd</a:t>
            </a:r>
            <a:r>
              <a:rPr lang="en-GB" dirty="0"/>
              <a:t>):</a:t>
            </a:r>
          </a:p>
          <a:p>
            <a:pPr lvl="1"/>
            <a:r>
              <a:rPr lang="en-GB" dirty="0"/>
              <a:t>--force alone is destructive</a:t>
            </a:r>
          </a:p>
          <a:p>
            <a:pPr lvl="1"/>
            <a:r>
              <a:rPr lang="en-GB" dirty="0"/>
              <a:t>If someone pushed commits to your branch, you’ll lose it (on the remote)</a:t>
            </a:r>
          </a:p>
          <a:p>
            <a:pPr lvl="1"/>
            <a:r>
              <a:rPr lang="en-GB" dirty="0"/>
              <a:t>Better to use --force-with-lease</a:t>
            </a:r>
          </a:p>
          <a:p>
            <a:pPr lvl="2"/>
            <a:r>
              <a:rPr lang="en-GB" dirty="0"/>
              <a:t>This won’t push if there’s missing commits on </a:t>
            </a:r>
            <a:r>
              <a:rPr lang="en-GB"/>
              <a:t>that remote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70203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Git – </a:t>
            </a:r>
            <a:r>
              <a:rPr lang="fr-FR" dirty="0" err="1"/>
              <a:t>it’s</a:t>
            </a:r>
            <a:r>
              <a:rPr lang="fr-FR" dirty="0"/>
              <a:t> not about version control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Collaboration tool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Distributed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Manage change events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Managing Timelines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Managing Multiverse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159CFB-07EE-6F50-9440-5B1E74C684A6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Should you prefer to go on your own, meet us there at 1845</a:t>
            </a:r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DF9822-D4B6-F1D6-361F-F1D8E4C58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Remember your first git lesson?</a:t>
            </a:r>
          </a:p>
        </p:txBody>
      </p:sp>
      <p:pic>
        <p:nvPicPr>
          <p:cNvPr id="6" name="Picture 5">
            <a:hlinkClick r:id="rId2"/>
            <a:extLst>
              <a:ext uri="{FF2B5EF4-FFF2-40B4-BE49-F238E27FC236}">
                <a16:creationId xmlns:a16="http://schemas.microsoft.com/office/drawing/2014/main" id="{1C369785-7CC2-6592-6647-C71B6A9FE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3" y="1893615"/>
            <a:ext cx="9763124" cy="488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865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D4C27-F643-C56B-7003-CFF0E9942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Timeline &amp; Relative reality!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9B1E08-D2D5-F93F-2C5A-A278B530A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44" y="1388226"/>
            <a:ext cx="9075576" cy="4827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766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Change event timeline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/>
          <p:nvPr/>
        </p:nvCxnSpPr>
        <p:spPr>
          <a:xfrm>
            <a:off x="787232" y="2779537"/>
            <a:ext cx="10397515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598687" y="264328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259759" y="2643285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738787" y="201046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54D448A-2C6E-8463-DB57-86931B806458}"/>
              </a:ext>
            </a:extLst>
          </p:cNvPr>
          <p:cNvSpPr/>
          <p:nvPr/>
        </p:nvSpPr>
        <p:spPr>
          <a:xfrm>
            <a:off x="3582410" y="2626129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E6EABD9-DFA2-D981-3ED2-EDC0D88406A6}"/>
              </a:ext>
            </a:extLst>
          </p:cNvPr>
          <p:cNvSpPr/>
          <p:nvPr/>
        </p:nvSpPr>
        <p:spPr>
          <a:xfrm>
            <a:off x="4107230" y="2626129"/>
            <a:ext cx="272503" cy="272503"/>
          </a:xfrm>
          <a:prstGeom prst="ellips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 is relative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>
            <a:off x="787232" y="2779537"/>
            <a:ext cx="8514214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598687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259759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738787" y="201046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891090-F059-4440-E109-A6B5DB1E07BA}"/>
              </a:ext>
            </a:extLst>
          </p:cNvPr>
          <p:cNvCxnSpPr/>
          <p:nvPr/>
        </p:nvCxnSpPr>
        <p:spPr>
          <a:xfrm>
            <a:off x="2617045" y="2762380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A38C172-36FD-2ED7-79AB-131D7F9A6021}"/>
              </a:ext>
            </a:extLst>
          </p:cNvPr>
          <p:cNvCxnSpPr>
            <a:cxnSpLocks/>
          </p:cNvCxnSpPr>
          <p:nvPr/>
        </p:nvCxnSpPr>
        <p:spPr>
          <a:xfrm>
            <a:off x="3778713" y="3961391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2F4DD1D-DD3E-0EAF-356F-81EF74687C35}"/>
              </a:ext>
            </a:extLst>
          </p:cNvPr>
          <p:cNvSpPr txBox="1"/>
          <p:nvPr/>
        </p:nvSpPr>
        <p:spPr>
          <a:xfrm>
            <a:off x="2532262" y="3961391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FB8542E-BC61-D248-B6A6-FE86983AAFE8}"/>
              </a:ext>
            </a:extLst>
          </p:cNvPr>
          <p:cNvSpPr txBox="1"/>
          <p:nvPr/>
        </p:nvSpPr>
        <p:spPr>
          <a:xfrm>
            <a:off x="5522734" y="3324540"/>
            <a:ext cx="6249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checkout –b </a:t>
            </a:r>
            <a:r>
              <a:rPr lang="en-GB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gaelsRelativity</a:t>
            </a:r>
            <a:endParaRPr lang="en-GB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260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 is relative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>
            <a:off x="787232" y="2779537"/>
            <a:ext cx="8514214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598687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259759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738787" y="201046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891090-F059-4440-E109-A6B5DB1E07BA}"/>
              </a:ext>
            </a:extLst>
          </p:cNvPr>
          <p:cNvCxnSpPr/>
          <p:nvPr/>
        </p:nvCxnSpPr>
        <p:spPr>
          <a:xfrm>
            <a:off x="2617045" y="2762380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A38C172-36FD-2ED7-79AB-131D7F9A6021}"/>
              </a:ext>
            </a:extLst>
          </p:cNvPr>
          <p:cNvCxnSpPr>
            <a:cxnSpLocks/>
          </p:cNvCxnSpPr>
          <p:nvPr/>
        </p:nvCxnSpPr>
        <p:spPr>
          <a:xfrm>
            <a:off x="3778713" y="3961391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2F4DD1D-DD3E-0EAF-356F-81EF74687C35}"/>
              </a:ext>
            </a:extLst>
          </p:cNvPr>
          <p:cNvSpPr txBox="1"/>
          <p:nvPr/>
        </p:nvSpPr>
        <p:spPr>
          <a:xfrm>
            <a:off x="2532262" y="3961391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A8ADE7D-BB13-E2C0-8929-C030A0C018E7}"/>
              </a:ext>
            </a:extLst>
          </p:cNvPr>
          <p:cNvSpPr/>
          <p:nvPr/>
        </p:nvSpPr>
        <p:spPr>
          <a:xfrm>
            <a:off x="5959748" y="3825138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313D3B5-2FD2-8FDD-A1E9-9846DB3F5E86}"/>
              </a:ext>
            </a:extLst>
          </p:cNvPr>
          <p:cNvSpPr/>
          <p:nvPr/>
        </p:nvSpPr>
        <p:spPr>
          <a:xfrm>
            <a:off x="6484568" y="3825138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E219C6-9A8E-E971-5D5C-AAA2C7DDF3A1}"/>
              </a:ext>
            </a:extLst>
          </p:cNvPr>
          <p:cNvSpPr txBox="1"/>
          <p:nvPr/>
        </p:nvSpPr>
        <p:spPr>
          <a:xfrm>
            <a:off x="4989841" y="3324540"/>
            <a:ext cx="7133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git add .; git commit –m ‘more stuff’</a:t>
            </a:r>
          </a:p>
        </p:txBody>
      </p:sp>
    </p:spTree>
    <p:extLst>
      <p:ext uri="{BB962C8B-B14F-4D97-AF65-F5344CB8AC3E}">
        <p14:creationId xmlns:p14="http://schemas.microsoft.com/office/powerpoint/2010/main" val="2551279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History is relative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E84CAA7-617D-366D-08AC-24DA27EA93EC}"/>
              </a:ext>
            </a:extLst>
          </p:cNvPr>
          <p:cNvCxnSpPr>
            <a:cxnSpLocks/>
          </p:cNvCxnSpPr>
          <p:nvPr/>
        </p:nvCxnSpPr>
        <p:spPr>
          <a:xfrm>
            <a:off x="787232" y="2779537"/>
            <a:ext cx="8514214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EBE3382C-9C06-5A58-6F5F-8A51A4150722}"/>
              </a:ext>
            </a:extLst>
          </p:cNvPr>
          <p:cNvSpPr/>
          <p:nvPr/>
        </p:nvSpPr>
        <p:spPr>
          <a:xfrm>
            <a:off x="1598687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D8731DE-D2AA-28A4-BF5F-253029A77F24}"/>
              </a:ext>
            </a:extLst>
          </p:cNvPr>
          <p:cNvSpPr/>
          <p:nvPr/>
        </p:nvSpPr>
        <p:spPr>
          <a:xfrm>
            <a:off x="2259759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6E429-FBD3-7346-9A14-670DD4458028}"/>
              </a:ext>
            </a:extLst>
          </p:cNvPr>
          <p:cNvSpPr txBox="1"/>
          <p:nvPr/>
        </p:nvSpPr>
        <p:spPr>
          <a:xfrm>
            <a:off x="738787" y="2010469"/>
            <a:ext cx="30399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/>
              <a:t>main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6891090-F059-4440-E109-A6B5DB1E07BA}"/>
              </a:ext>
            </a:extLst>
          </p:cNvPr>
          <p:cNvCxnSpPr/>
          <p:nvPr/>
        </p:nvCxnSpPr>
        <p:spPr>
          <a:xfrm>
            <a:off x="2617045" y="2762380"/>
            <a:ext cx="1199011" cy="1199011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7F2FD0F-70FB-EC19-D04C-19E55E300A5C}"/>
              </a:ext>
            </a:extLst>
          </p:cNvPr>
          <p:cNvSpPr/>
          <p:nvPr/>
        </p:nvSpPr>
        <p:spPr>
          <a:xfrm>
            <a:off x="4132463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7810681-FCFF-6188-DB5B-19432399C30F}"/>
              </a:ext>
            </a:extLst>
          </p:cNvPr>
          <p:cNvSpPr/>
          <p:nvPr/>
        </p:nvSpPr>
        <p:spPr>
          <a:xfrm>
            <a:off x="4657283" y="2643285"/>
            <a:ext cx="272503" cy="272503"/>
          </a:xfrm>
          <a:prstGeom prst="ellipse">
            <a:avLst/>
          </a:prstGeom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A38C172-36FD-2ED7-79AB-131D7F9A6021}"/>
              </a:ext>
            </a:extLst>
          </p:cNvPr>
          <p:cNvCxnSpPr>
            <a:cxnSpLocks/>
          </p:cNvCxnSpPr>
          <p:nvPr/>
        </p:nvCxnSpPr>
        <p:spPr>
          <a:xfrm>
            <a:off x="3778713" y="3961391"/>
            <a:ext cx="5522733" cy="0"/>
          </a:xfrm>
          <a:prstGeom prst="line">
            <a:avLst/>
          </a:prstGeom>
          <a:ln w="76200">
            <a:solidFill>
              <a:srgbClr val="E6466E"/>
            </a:solidFill>
            <a:headEnd type="none" w="med" len="med"/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2F4DD1D-DD3E-0EAF-356F-81EF74687C35}"/>
              </a:ext>
            </a:extLst>
          </p:cNvPr>
          <p:cNvSpPr txBox="1"/>
          <p:nvPr/>
        </p:nvSpPr>
        <p:spPr>
          <a:xfrm>
            <a:off x="2532262" y="3961391"/>
            <a:ext cx="3736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000" b="1" dirty="0" err="1"/>
              <a:t>gaelsRelativity</a:t>
            </a:r>
            <a:endParaRPr lang="en-GB" sz="4000" b="1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A8ADE7D-BB13-E2C0-8929-C030A0C018E7}"/>
              </a:ext>
            </a:extLst>
          </p:cNvPr>
          <p:cNvSpPr/>
          <p:nvPr/>
        </p:nvSpPr>
        <p:spPr>
          <a:xfrm>
            <a:off x="5959748" y="3825138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313D3B5-2FD2-8FDD-A1E9-9846DB3F5E86}"/>
              </a:ext>
            </a:extLst>
          </p:cNvPr>
          <p:cNvSpPr/>
          <p:nvPr/>
        </p:nvSpPr>
        <p:spPr>
          <a:xfrm>
            <a:off x="6484568" y="3825138"/>
            <a:ext cx="272503" cy="272503"/>
          </a:xfrm>
          <a:prstGeom prst="ellipse">
            <a:avLst/>
          </a:prstGeom>
          <a:ln w="76200">
            <a:solidFill>
              <a:srgbClr val="E6466E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80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3" ma:contentTypeDescription="Create a new document." ma:contentTypeScope="" ma:versionID="f3ec49b565f706b9f5ba37c9a0a8299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064909e9c22bc3323770d91cf2ec65ce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421C8E53CB9745ACC21EB3D24457A9" ma:contentTypeVersion="12" ma:contentTypeDescription="Create a new document." ma:contentTypeScope="" ma:versionID="0ad913b7afbe0dbc35de55cc3caec6aa">
  <xsd:schema xmlns:xsd="http://www.w3.org/2001/XMLSchema" xmlns:xs="http://www.w3.org/2001/XMLSchema" xmlns:p="http://schemas.microsoft.com/office/2006/metadata/properties" xmlns:ns2="bd297347-8c74-4a03-a42f-06ff7841fbbf" xmlns:ns3="5b653a37-a943-418c-a7e6-aa09ee196dc6" targetNamespace="http://schemas.microsoft.com/office/2006/metadata/properties" ma:root="true" ma:fieldsID="acef38a848af31f044c29f791bbe99b1" ns2:_="" ns3:_="">
    <xsd:import namespace="bd297347-8c74-4a03-a42f-06ff7841fbbf"/>
    <xsd:import namespace="5b653a37-a943-418c-a7e6-aa09ee196dc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lcf76f155ced4ddcb4097134ff3c332f" minOccurs="0"/>
                <xsd:element ref="ns2:TaxCatchAll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297347-8c74-4a03-a42f-06ff7841fbb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4" nillable="true" ma:displayName="Taxonomy Catch All Column" ma:hidden="true" ma:list="{a0530233-fbd5-46b3-8246-79f8dc20705a}" ma:internalName="TaxCatchAll" ma:showField="CatchAllData" ma:web="bd297347-8c74-4a03-a42f-06ff7841fbb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653a37-a943-418c-a7e6-aa09ee196d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5b653a37-a943-418c-a7e6-aa09ee196dc6" xsi:nil="true"/>
    <TaxCatchAll xmlns="bd297347-8c74-4a03-a42f-06ff7841fbbf" xsi:nil="true"/>
    <lcf76f155ced4ddcb4097134ff3c332f xmlns="5b653a37-a943-418c-a7e6-aa09ee196dc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ED752BB-89ED-4552-8175-61BD16CD5C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818409-D93D-4737-89A9-A47F42B49895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bd297347-8c74-4a03-a42f-06ff7841fbbf"/>
    <ds:schemaRef ds:uri="5b653a37-a943-418c-a7e6-aa09ee196dc6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D6E60845-C3D9-4D03-A1AD-12FE491785E0}">
  <ds:schemaRefs>
    <ds:schemaRef ds:uri="http://schemas.microsoft.com/office/2006/metadata/properties"/>
    <ds:schemaRef ds:uri="http://www.w3.org/2000/xmlns/"/>
    <ds:schemaRef ds:uri="5b653a37-a943-418c-a7e6-aa09ee196dc6"/>
    <ds:schemaRef ds:uri="http://www.w3.org/2001/XMLSchema-instance"/>
    <ds:schemaRef ds:uri="bd297347-8c74-4a03-a42f-06ff7841fbbf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1476</TotalTime>
  <Words>378</Words>
  <Application>Microsoft Office PowerPoint</Application>
  <PresentationFormat>Widescreen</PresentationFormat>
  <Paragraphs>143</Paragraphs>
  <Slides>27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Calibri</vt:lpstr>
      <vt:lpstr>Calibri Light</vt:lpstr>
      <vt:lpstr>Courier New</vt:lpstr>
      <vt:lpstr>Wingdings</vt:lpstr>
      <vt:lpstr>Title</vt:lpstr>
      <vt:lpstr>Speaker's slide</vt:lpstr>
      <vt:lpstr>Content</vt:lpstr>
      <vt:lpstr>PowerPoint Presentation</vt:lpstr>
      <vt:lpstr>PowerPoint Presentation</vt:lpstr>
      <vt:lpstr>Git – it’s not about version control</vt:lpstr>
      <vt:lpstr>Remember your first git lesson?</vt:lpstr>
      <vt:lpstr>Timeline &amp; Relative reality!</vt:lpstr>
      <vt:lpstr>Change event timeline</vt:lpstr>
      <vt:lpstr>History is relative</vt:lpstr>
      <vt:lpstr>History is relative</vt:lpstr>
      <vt:lpstr>History is relative</vt:lpstr>
      <vt:lpstr>History is relative</vt:lpstr>
      <vt:lpstr>git pull</vt:lpstr>
      <vt:lpstr>git pull</vt:lpstr>
      <vt:lpstr>rebase</vt:lpstr>
      <vt:lpstr>rebase</vt:lpstr>
      <vt:lpstr>Enter the multiverse</vt:lpstr>
      <vt:lpstr>Change event timeline</vt:lpstr>
      <vt:lpstr>Change event timeline</vt:lpstr>
      <vt:lpstr>Change event timeline</vt:lpstr>
      <vt:lpstr>Change event timeline</vt:lpstr>
      <vt:lpstr>Change event timeline</vt:lpstr>
      <vt:lpstr>Change event timeline</vt:lpstr>
      <vt:lpstr>Change event timeline</vt:lpstr>
      <vt:lpstr>Change event timeline</vt:lpstr>
      <vt:lpstr>Change event timeline</vt:lpstr>
      <vt:lpstr>Change event timeline</vt:lpstr>
      <vt:lpstr>git push --force-with-lease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Gael Colas</cp:lastModifiedBy>
  <cp:revision>2</cp:revision>
  <dcterms:created xsi:type="dcterms:W3CDTF">2022-05-02T14:38:43Z</dcterms:created>
  <dcterms:modified xsi:type="dcterms:W3CDTF">2023-06-22T08:23:23Z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0x01010090421C8E53CB9745ACC21EB3D24457A9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